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7" r:id="rId5"/>
  </p:sldMasterIdLst>
  <p:notesMasterIdLst>
    <p:notesMasterId r:id="rId26"/>
  </p:notesMasterIdLst>
  <p:handoutMasterIdLst>
    <p:handoutMasterId r:id="rId27"/>
  </p:handoutMasterIdLst>
  <p:sldIdLst>
    <p:sldId id="440" r:id="rId6"/>
    <p:sldId id="456" r:id="rId7"/>
    <p:sldId id="463" r:id="rId8"/>
    <p:sldId id="457" r:id="rId9"/>
    <p:sldId id="461" r:id="rId10"/>
    <p:sldId id="448" r:id="rId11"/>
    <p:sldId id="462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8" r:id="rId20"/>
    <p:sldId id="447" r:id="rId21"/>
    <p:sldId id="459" r:id="rId22"/>
    <p:sldId id="464" r:id="rId23"/>
    <p:sldId id="460" r:id="rId24"/>
    <p:sldId id="439" r:id="rId25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lnSpc>
        <a:spcPct val="75000"/>
      </a:lnSpc>
      <a:spcBef>
        <a:spcPct val="50000"/>
      </a:spcBef>
      <a:spcAft>
        <a:spcPct val="3000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lnSpc>
        <a:spcPct val="75000"/>
      </a:lnSpc>
      <a:spcBef>
        <a:spcPct val="50000"/>
      </a:spcBef>
      <a:spcAft>
        <a:spcPct val="3000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lnSpc>
        <a:spcPct val="75000"/>
      </a:lnSpc>
      <a:spcBef>
        <a:spcPct val="50000"/>
      </a:spcBef>
      <a:spcAft>
        <a:spcPct val="3000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lnSpc>
        <a:spcPct val="75000"/>
      </a:lnSpc>
      <a:spcBef>
        <a:spcPct val="50000"/>
      </a:spcBef>
      <a:spcAft>
        <a:spcPct val="3000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lnSpc>
        <a:spcPct val="75000"/>
      </a:lnSpc>
      <a:spcBef>
        <a:spcPct val="50000"/>
      </a:spcBef>
      <a:spcAft>
        <a:spcPct val="30000"/>
      </a:spcAft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12">
          <p15:clr>
            <a:srgbClr val="A4A3A4"/>
          </p15:clr>
        </p15:guide>
        <p15:guide id="2" orient="horz" pos="3798">
          <p15:clr>
            <a:srgbClr val="A4A3A4"/>
          </p15:clr>
        </p15:guide>
        <p15:guide id="3" orient="horz" pos="2329">
          <p15:clr>
            <a:srgbClr val="A4A3A4"/>
          </p15:clr>
        </p15:guide>
        <p15:guide id="4" orient="horz" pos="4035">
          <p15:clr>
            <a:srgbClr val="A4A3A4"/>
          </p15:clr>
        </p15:guide>
        <p15:guide id="5" orient="horz" pos="4117">
          <p15:clr>
            <a:srgbClr val="A4A3A4"/>
          </p15:clr>
        </p15:guide>
        <p15:guide id="6" orient="horz" pos="134">
          <p15:clr>
            <a:srgbClr val="A4A3A4"/>
          </p15:clr>
        </p15:guide>
        <p15:guide id="7" orient="horz" pos="673">
          <p15:clr>
            <a:srgbClr val="A4A3A4"/>
          </p15:clr>
        </p15:guide>
        <p15:guide id="8" pos="2887">
          <p15:clr>
            <a:srgbClr val="A4A3A4"/>
          </p15:clr>
        </p15:guide>
        <p15:guide id="9" pos="701">
          <p15:clr>
            <a:srgbClr val="A4A3A4"/>
          </p15:clr>
        </p15:guide>
        <p15:guide id="10" pos="5417">
          <p15:clr>
            <a:srgbClr val="A4A3A4"/>
          </p15:clr>
        </p15:guide>
        <p15:guide id="11" pos="4011">
          <p15:clr>
            <a:srgbClr val="A4A3A4"/>
          </p15:clr>
        </p15:guide>
        <p15:guide id="12" pos="16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272F"/>
    <a:srgbClr val="FF962D"/>
    <a:srgbClr val="FFF2E5"/>
    <a:srgbClr val="E17000"/>
    <a:srgbClr val="FFB061"/>
    <a:srgbClr val="E6E6D2"/>
    <a:srgbClr val="E6E6DC"/>
    <a:srgbClr val="E6E6E6"/>
    <a:srgbClr val="DCE6C3"/>
    <a:srgbClr val="F2FF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Keine Formatvorlage, kein Gitternetz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799" autoAdjust="0"/>
  </p:normalViewPr>
  <p:slideViewPr>
    <p:cSldViewPr snapToGrid="0" snapToObjects="1" showGuides="1">
      <p:cViewPr varScale="1">
        <p:scale>
          <a:sx n="122" d="100"/>
          <a:sy n="122" d="100"/>
        </p:scale>
        <p:origin x="1320" y="90"/>
      </p:cViewPr>
      <p:guideLst>
        <p:guide orient="horz" pos="1212"/>
        <p:guide orient="horz" pos="3798"/>
        <p:guide orient="horz" pos="2329"/>
        <p:guide orient="horz" pos="4035"/>
        <p:guide orient="horz" pos="4117"/>
        <p:guide orient="horz" pos="134"/>
        <p:guide orient="horz" pos="673"/>
        <p:guide pos="2887"/>
        <p:guide pos="701"/>
        <p:guide pos="5417"/>
        <p:guide pos="4011"/>
        <p:guide pos="1681"/>
      </p:guideLst>
    </p:cSldViewPr>
  </p:slideViewPr>
  <p:outlineViewPr>
    <p:cViewPr>
      <p:scale>
        <a:sx n="33" d="100"/>
        <a:sy n="33" d="100"/>
      </p:scale>
      <p:origin x="0" y="-150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Grid="0" snapToObjects="1" showGuides="1">
      <p:cViewPr varScale="1">
        <p:scale>
          <a:sx n="113" d="100"/>
          <a:sy n="113" d="100"/>
        </p:scale>
        <p:origin x="-5190" y="-120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5241925" y="134938"/>
            <a:ext cx="98583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45971" rIns="0" bIns="45971" anchor="ctr"/>
          <a:lstStyle/>
          <a:p>
            <a:pPr algn="r" defTabSz="919163">
              <a:lnSpc>
                <a:spcPct val="100000"/>
              </a:lnSpc>
              <a:spcAft>
                <a:spcPct val="0"/>
              </a:spcAft>
            </a:pPr>
            <a:r>
              <a:rPr lang="de-DE" sz="900">
                <a:solidFill>
                  <a:srgbClr val="969696"/>
                </a:solidFill>
                <a:latin typeface="Arial" charset="0"/>
              </a:rPr>
              <a:t>Seite </a:t>
            </a:r>
            <a:fld id="{81A58EBE-D857-46F3-8635-00B6739A9265}" type="slidenum">
              <a:rPr lang="de-DE" sz="900">
                <a:solidFill>
                  <a:srgbClr val="969696"/>
                </a:solidFill>
                <a:latin typeface="Arial" charset="0"/>
              </a:rPr>
              <a:pPr algn="r" defTabSz="919163">
                <a:lnSpc>
                  <a:spcPct val="100000"/>
                </a:lnSpc>
                <a:spcAft>
                  <a:spcPct val="0"/>
                </a:spcAft>
              </a:pPr>
              <a:t>‹Nr.›</a:t>
            </a:fld>
            <a:endParaRPr lang="de-DE" sz="900">
              <a:solidFill>
                <a:srgbClr val="969696"/>
              </a:solidFill>
              <a:latin typeface="Arial" charset="0"/>
            </a:endParaRPr>
          </a:p>
        </p:txBody>
      </p:sp>
      <p:sp>
        <p:nvSpPr>
          <p:cNvPr id="156679" name="Line 7"/>
          <p:cNvSpPr>
            <a:spLocks noChangeShapeType="1"/>
          </p:cNvSpPr>
          <p:nvPr/>
        </p:nvSpPr>
        <p:spPr bwMode="auto">
          <a:xfrm>
            <a:off x="569913" y="933450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56680" name="Line 8"/>
          <p:cNvSpPr>
            <a:spLocks noChangeShapeType="1"/>
          </p:cNvSpPr>
          <p:nvPr/>
        </p:nvSpPr>
        <p:spPr bwMode="auto">
          <a:xfrm>
            <a:off x="569913" y="972185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56709" name="Line 37"/>
          <p:cNvSpPr>
            <a:spLocks noChangeShapeType="1"/>
          </p:cNvSpPr>
          <p:nvPr/>
        </p:nvSpPr>
        <p:spPr bwMode="auto">
          <a:xfrm>
            <a:off x="569913" y="13335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56710" name="Line 38"/>
          <p:cNvSpPr>
            <a:spLocks noChangeShapeType="1"/>
          </p:cNvSpPr>
          <p:nvPr/>
        </p:nvSpPr>
        <p:spPr bwMode="auto">
          <a:xfrm>
            <a:off x="569913" y="40640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grpSp>
        <p:nvGrpSpPr>
          <p:cNvPr id="156711" name="Group 39"/>
          <p:cNvGrpSpPr>
            <a:grpSpLocks noChangeAspect="1"/>
          </p:cNvGrpSpPr>
          <p:nvPr/>
        </p:nvGrpSpPr>
        <p:grpSpPr bwMode="auto">
          <a:xfrm>
            <a:off x="4681538" y="9413875"/>
            <a:ext cx="1533525" cy="231775"/>
            <a:chOff x="2129" y="5848"/>
            <a:chExt cx="1596" cy="244"/>
          </a:xfrm>
        </p:grpSpPr>
        <p:sp>
          <p:nvSpPr>
            <p:cNvPr id="156712" name="Freeform 40"/>
            <p:cNvSpPr>
              <a:spLocks noChangeAspect="1"/>
            </p:cNvSpPr>
            <p:nvPr/>
          </p:nvSpPr>
          <p:spPr bwMode="auto">
            <a:xfrm>
              <a:off x="2129" y="5916"/>
              <a:ext cx="154" cy="170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96" y="6"/>
                </a:cxn>
                <a:cxn ang="0">
                  <a:pos x="90" y="36"/>
                </a:cxn>
                <a:cxn ang="0">
                  <a:pos x="90" y="36"/>
                </a:cxn>
                <a:cxn ang="0">
                  <a:pos x="90" y="36"/>
                </a:cxn>
                <a:cxn ang="0">
                  <a:pos x="96" y="28"/>
                </a:cxn>
                <a:cxn ang="0">
                  <a:pos x="102" y="20"/>
                </a:cxn>
                <a:cxn ang="0">
                  <a:pos x="108" y="14"/>
                </a:cxn>
                <a:cxn ang="0">
                  <a:pos x="114" y="10"/>
                </a:cxn>
                <a:cxn ang="0">
                  <a:pos x="114" y="10"/>
                </a:cxn>
                <a:cxn ang="0">
                  <a:pos x="122" y="6"/>
                </a:cxn>
                <a:cxn ang="0">
                  <a:pos x="132" y="2"/>
                </a:cxn>
                <a:cxn ang="0">
                  <a:pos x="142" y="0"/>
                </a:cxn>
                <a:cxn ang="0">
                  <a:pos x="154" y="0"/>
                </a:cxn>
                <a:cxn ang="0">
                  <a:pos x="142" y="54"/>
                </a:cxn>
                <a:cxn ang="0">
                  <a:pos x="132" y="54"/>
                </a:cxn>
                <a:cxn ang="0">
                  <a:pos x="132" y="54"/>
                </a:cxn>
                <a:cxn ang="0">
                  <a:pos x="120" y="54"/>
                </a:cxn>
                <a:cxn ang="0">
                  <a:pos x="112" y="56"/>
                </a:cxn>
                <a:cxn ang="0">
                  <a:pos x="102" y="60"/>
                </a:cxn>
                <a:cxn ang="0">
                  <a:pos x="96" y="64"/>
                </a:cxn>
                <a:cxn ang="0">
                  <a:pos x="96" y="64"/>
                </a:cxn>
                <a:cxn ang="0">
                  <a:pos x="90" y="70"/>
                </a:cxn>
                <a:cxn ang="0">
                  <a:pos x="84" y="78"/>
                </a:cxn>
                <a:cxn ang="0">
                  <a:pos x="80" y="88"/>
                </a:cxn>
                <a:cxn ang="0">
                  <a:pos x="76" y="100"/>
                </a:cxn>
                <a:cxn ang="0">
                  <a:pos x="62" y="170"/>
                </a:cxn>
                <a:cxn ang="0">
                  <a:pos x="0" y="170"/>
                </a:cxn>
                <a:cxn ang="0">
                  <a:pos x="26" y="44"/>
                </a:cxn>
                <a:cxn ang="0">
                  <a:pos x="26" y="44"/>
                </a:cxn>
                <a:cxn ang="0">
                  <a:pos x="32" y="6"/>
                </a:cxn>
                <a:cxn ang="0">
                  <a:pos x="32" y="6"/>
                </a:cxn>
                <a:cxn ang="0">
                  <a:pos x="32" y="6"/>
                </a:cxn>
              </a:cxnLst>
              <a:rect l="0" t="0" r="r" b="b"/>
              <a:pathLst>
                <a:path w="154" h="170">
                  <a:moveTo>
                    <a:pt x="32" y="6"/>
                  </a:moveTo>
                  <a:lnTo>
                    <a:pt x="96" y="6"/>
                  </a:lnTo>
                  <a:lnTo>
                    <a:pt x="90" y="36"/>
                  </a:lnTo>
                  <a:lnTo>
                    <a:pt x="90" y="36"/>
                  </a:lnTo>
                  <a:lnTo>
                    <a:pt x="90" y="36"/>
                  </a:lnTo>
                  <a:lnTo>
                    <a:pt x="96" y="28"/>
                  </a:lnTo>
                  <a:lnTo>
                    <a:pt x="102" y="20"/>
                  </a:lnTo>
                  <a:lnTo>
                    <a:pt x="108" y="14"/>
                  </a:lnTo>
                  <a:lnTo>
                    <a:pt x="114" y="10"/>
                  </a:lnTo>
                  <a:lnTo>
                    <a:pt x="114" y="10"/>
                  </a:lnTo>
                  <a:lnTo>
                    <a:pt x="122" y="6"/>
                  </a:lnTo>
                  <a:lnTo>
                    <a:pt x="132" y="2"/>
                  </a:lnTo>
                  <a:lnTo>
                    <a:pt x="142" y="0"/>
                  </a:lnTo>
                  <a:lnTo>
                    <a:pt x="154" y="0"/>
                  </a:lnTo>
                  <a:lnTo>
                    <a:pt x="142" y="54"/>
                  </a:lnTo>
                  <a:lnTo>
                    <a:pt x="132" y="54"/>
                  </a:lnTo>
                  <a:lnTo>
                    <a:pt x="132" y="54"/>
                  </a:lnTo>
                  <a:lnTo>
                    <a:pt x="120" y="54"/>
                  </a:lnTo>
                  <a:lnTo>
                    <a:pt x="112" y="56"/>
                  </a:lnTo>
                  <a:lnTo>
                    <a:pt x="102" y="60"/>
                  </a:lnTo>
                  <a:lnTo>
                    <a:pt x="96" y="64"/>
                  </a:lnTo>
                  <a:lnTo>
                    <a:pt x="96" y="64"/>
                  </a:lnTo>
                  <a:lnTo>
                    <a:pt x="90" y="70"/>
                  </a:lnTo>
                  <a:lnTo>
                    <a:pt x="84" y="78"/>
                  </a:lnTo>
                  <a:lnTo>
                    <a:pt x="80" y="88"/>
                  </a:lnTo>
                  <a:lnTo>
                    <a:pt x="76" y="100"/>
                  </a:lnTo>
                  <a:lnTo>
                    <a:pt x="62" y="170"/>
                  </a:lnTo>
                  <a:lnTo>
                    <a:pt x="0" y="170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32" y="6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3" name="Freeform 41"/>
            <p:cNvSpPr>
              <a:spLocks noChangeAspect="1" noEditPoints="1"/>
            </p:cNvSpPr>
            <p:nvPr/>
          </p:nvSpPr>
          <p:spPr bwMode="auto">
            <a:xfrm>
              <a:off x="2281" y="5916"/>
              <a:ext cx="198" cy="176"/>
            </a:xfrm>
            <a:custGeom>
              <a:avLst/>
              <a:gdLst/>
              <a:ahLst/>
              <a:cxnLst>
                <a:cxn ang="0">
                  <a:pos x="4" y="86"/>
                </a:cxn>
                <a:cxn ang="0">
                  <a:pos x="12" y="62"/>
                </a:cxn>
                <a:cxn ang="0">
                  <a:pos x="26" y="42"/>
                </a:cxn>
                <a:cxn ang="0">
                  <a:pos x="34" y="32"/>
                </a:cxn>
                <a:cxn ang="0">
                  <a:pos x="54" y="16"/>
                </a:cxn>
                <a:cxn ang="0">
                  <a:pos x="64" y="10"/>
                </a:cxn>
                <a:cxn ang="0">
                  <a:pos x="90" y="2"/>
                </a:cxn>
                <a:cxn ang="0">
                  <a:pos x="118" y="0"/>
                </a:cxn>
                <a:cxn ang="0">
                  <a:pos x="140" y="2"/>
                </a:cxn>
                <a:cxn ang="0">
                  <a:pos x="160" y="8"/>
                </a:cxn>
                <a:cxn ang="0">
                  <a:pos x="176" y="18"/>
                </a:cxn>
                <a:cxn ang="0">
                  <a:pos x="188" y="30"/>
                </a:cxn>
                <a:cxn ang="0">
                  <a:pos x="192" y="38"/>
                </a:cxn>
                <a:cxn ang="0">
                  <a:pos x="198" y="56"/>
                </a:cxn>
                <a:cxn ang="0">
                  <a:pos x="198" y="66"/>
                </a:cxn>
                <a:cxn ang="0">
                  <a:pos x="196" y="88"/>
                </a:cxn>
                <a:cxn ang="0">
                  <a:pos x="184" y="120"/>
                </a:cxn>
                <a:cxn ang="0">
                  <a:pos x="178" y="128"/>
                </a:cxn>
                <a:cxn ang="0">
                  <a:pos x="150" y="156"/>
                </a:cxn>
                <a:cxn ang="0">
                  <a:pos x="132" y="166"/>
                </a:cxn>
                <a:cxn ang="0">
                  <a:pos x="116" y="172"/>
                </a:cxn>
                <a:cxn ang="0">
                  <a:pos x="80" y="176"/>
                </a:cxn>
                <a:cxn ang="0">
                  <a:pos x="56" y="174"/>
                </a:cxn>
                <a:cxn ang="0">
                  <a:pos x="36" y="168"/>
                </a:cxn>
                <a:cxn ang="0">
                  <a:pos x="28" y="162"/>
                </a:cxn>
                <a:cxn ang="0">
                  <a:pos x="14" y="152"/>
                </a:cxn>
                <a:cxn ang="0">
                  <a:pos x="10" y="144"/>
                </a:cxn>
                <a:cxn ang="0">
                  <a:pos x="2" y="128"/>
                </a:cxn>
                <a:cxn ang="0">
                  <a:pos x="0" y="110"/>
                </a:cxn>
                <a:cxn ang="0">
                  <a:pos x="4" y="86"/>
                </a:cxn>
                <a:cxn ang="0">
                  <a:pos x="132" y="88"/>
                </a:cxn>
                <a:cxn ang="0">
                  <a:pos x="134" y="66"/>
                </a:cxn>
                <a:cxn ang="0">
                  <a:pos x="132" y="54"/>
                </a:cxn>
                <a:cxn ang="0">
                  <a:pos x="124" y="40"/>
                </a:cxn>
                <a:cxn ang="0">
                  <a:pos x="110" y="36"/>
                </a:cxn>
                <a:cxn ang="0">
                  <a:pos x="102" y="38"/>
                </a:cxn>
                <a:cxn ang="0">
                  <a:pos x="86" y="48"/>
                </a:cxn>
                <a:cxn ang="0">
                  <a:pos x="74" y="66"/>
                </a:cxn>
                <a:cxn ang="0">
                  <a:pos x="66" y="94"/>
                </a:cxn>
                <a:cxn ang="0">
                  <a:pos x="64" y="110"/>
                </a:cxn>
                <a:cxn ang="0">
                  <a:pos x="70" y="132"/>
                </a:cxn>
                <a:cxn ang="0">
                  <a:pos x="88" y="140"/>
                </a:cxn>
                <a:cxn ang="0">
                  <a:pos x="96" y="138"/>
                </a:cxn>
                <a:cxn ang="0">
                  <a:pos x="110" y="132"/>
                </a:cxn>
                <a:cxn ang="0">
                  <a:pos x="120" y="118"/>
                </a:cxn>
                <a:cxn ang="0">
                  <a:pos x="132" y="88"/>
                </a:cxn>
                <a:cxn ang="0">
                  <a:pos x="132" y="88"/>
                </a:cxn>
              </a:cxnLst>
              <a:rect l="0" t="0" r="r" b="b"/>
              <a:pathLst>
                <a:path w="198" h="176">
                  <a:moveTo>
                    <a:pt x="4" y="86"/>
                  </a:moveTo>
                  <a:lnTo>
                    <a:pt x="4" y="86"/>
                  </a:lnTo>
                  <a:lnTo>
                    <a:pt x="8" y="74"/>
                  </a:lnTo>
                  <a:lnTo>
                    <a:pt x="12" y="62"/>
                  </a:lnTo>
                  <a:lnTo>
                    <a:pt x="18" y="52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34" y="32"/>
                  </a:lnTo>
                  <a:lnTo>
                    <a:pt x="42" y="24"/>
                  </a:lnTo>
                  <a:lnTo>
                    <a:pt x="54" y="16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76" y="6"/>
                  </a:lnTo>
                  <a:lnTo>
                    <a:pt x="90" y="2"/>
                  </a:lnTo>
                  <a:lnTo>
                    <a:pt x="104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40" y="2"/>
                  </a:lnTo>
                  <a:lnTo>
                    <a:pt x="160" y="8"/>
                  </a:lnTo>
                  <a:lnTo>
                    <a:pt x="160" y="8"/>
                  </a:lnTo>
                  <a:lnTo>
                    <a:pt x="168" y="12"/>
                  </a:lnTo>
                  <a:lnTo>
                    <a:pt x="176" y="18"/>
                  </a:lnTo>
                  <a:lnTo>
                    <a:pt x="182" y="24"/>
                  </a:lnTo>
                  <a:lnTo>
                    <a:pt x="188" y="30"/>
                  </a:lnTo>
                  <a:lnTo>
                    <a:pt x="188" y="30"/>
                  </a:lnTo>
                  <a:lnTo>
                    <a:pt x="192" y="38"/>
                  </a:lnTo>
                  <a:lnTo>
                    <a:pt x="196" y="46"/>
                  </a:lnTo>
                  <a:lnTo>
                    <a:pt x="198" y="56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88" y="110"/>
                  </a:lnTo>
                  <a:lnTo>
                    <a:pt x="184" y="120"/>
                  </a:lnTo>
                  <a:lnTo>
                    <a:pt x="178" y="128"/>
                  </a:lnTo>
                  <a:lnTo>
                    <a:pt x="178" y="128"/>
                  </a:lnTo>
                  <a:lnTo>
                    <a:pt x="166" y="144"/>
                  </a:lnTo>
                  <a:lnTo>
                    <a:pt x="150" y="156"/>
                  </a:lnTo>
                  <a:lnTo>
                    <a:pt x="150" y="156"/>
                  </a:lnTo>
                  <a:lnTo>
                    <a:pt x="132" y="166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98" y="174"/>
                  </a:lnTo>
                  <a:lnTo>
                    <a:pt x="80" y="176"/>
                  </a:lnTo>
                  <a:lnTo>
                    <a:pt x="80" y="176"/>
                  </a:lnTo>
                  <a:lnTo>
                    <a:pt x="56" y="174"/>
                  </a:lnTo>
                  <a:lnTo>
                    <a:pt x="46" y="170"/>
                  </a:lnTo>
                  <a:lnTo>
                    <a:pt x="36" y="168"/>
                  </a:lnTo>
                  <a:lnTo>
                    <a:pt x="36" y="168"/>
                  </a:lnTo>
                  <a:lnTo>
                    <a:pt x="28" y="162"/>
                  </a:lnTo>
                  <a:lnTo>
                    <a:pt x="20" y="158"/>
                  </a:lnTo>
                  <a:lnTo>
                    <a:pt x="14" y="152"/>
                  </a:lnTo>
                  <a:lnTo>
                    <a:pt x="10" y="144"/>
                  </a:lnTo>
                  <a:lnTo>
                    <a:pt x="10" y="144"/>
                  </a:lnTo>
                  <a:lnTo>
                    <a:pt x="6" y="138"/>
                  </a:lnTo>
                  <a:lnTo>
                    <a:pt x="2" y="12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4" y="86"/>
                  </a:lnTo>
                  <a:close/>
                  <a:moveTo>
                    <a:pt x="132" y="88"/>
                  </a:moveTo>
                  <a:lnTo>
                    <a:pt x="132" y="88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4"/>
                  </a:lnTo>
                  <a:lnTo>
                    <a:pt x="128" y="44"/>
                  </a:lnTo>
                  <a:lnTo>
                    <a:pt x="124" y="40"/>
                  </a:lnTo>
                  <a:lnTo>
                    <a:pt x="120" y="38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2" y="38"/>
                  </a:lnTo>
                  <a:lnTo>
                    <a:pt x="92" y="42"/>
                  </a:lnTo>
                  <a:lnTo>
                    <a:pt x="86" y="48"/>
                  </a:lnTo>
                  <a:lnTo>
                    <a:pt x="80" y="56"/>
                  </a:lnTo>
                  <a:lnTo>
                    <a:pt x="74" y="66"/>
                  </a:lnTo>
                  <a:lnTo>
                    <a:pt x="70" y="78"/>
                  </a:lnTo>
                  <a:lnTo>
                    <a:pt x="66" y="9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24"/>
                  </a:lnTo>
                  <a:lnTo>
                    <a:pt x="70" y="132"/>
                  </a:lnTo>
                  <a:lnTo>
                    <a:pt x="78" y="13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96" y="138"/>
                  </a:lnTo>
                  <a:lnTo>
                    <a:pt x="104" y="136"/>
                  </a:lnTo>
                  <a:lnTo>
                    <a:pt x="110" y="132"/>
                  </a:lnTo>
                  <a:lnTo>
                    <a:pt x="116" y="126"/>
                  </a:lnTo>
                  <a:lnTo>
                    <a:pt x="120" y="118"/>
                  </a:lnTo>
                  <a:lnTo>
                    <a:pt x="126" y="11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4" name="Freeform 42"/>
            <p:cNvSpPr>
              <a:spLocks noChangeAspect="1" noEditPoints="1"/>
            </p:cNvSpPr>
            <p:nvPr/>
          </p:nvSpPr>
          <p:spPr bwMode="auto">
            <a:xfrm>
              <a:off x="2491" y="5848"/>
              <a:ext cx="208" cy="244"/>
            </a:xfrm>
            <a:custGeom>
              <a:avLst/>
              <a:gdLst/>
              <a:ahLst/>
              <a:cxnLst>
                <a:cxn ang="0">
                  <a:pos x="94" y="92"/>
                </a:cxn>
                <a:cxn ang="0">
                  <a:pos x="108" y="82"/>
                </a:cxn>
                <a:cxn ang="0">
                  <a:pos x="136" y="70"/>
                </a:cxn>
                <a:cxn ang="0">
                  <a:pos x="154" y="68"/>
                </a:cxn>
                <a:cxn ang="0">
                  <a:pos x="182" y="74"/>
                </a:cxn>
                <a:cxn ang="0">
                  <a:pos x="192" y="82"/>
                </a:cxn>
                <a:cxn ang="0">
                  <a:pos x="200" y="94"/>
                </a:cxn>
                <a:cxn ang="0">
                  <a:pos x="208" y="128"/>
                </a:cxn>
                <a:cxn ang="0">
                  <a:pos x="208" y="142"/>
                </a:cxn>
                <a:cxn ang="0">
                  <a:pos x="202" y="170"/>
                </a:cxn>
                <a:cxn ang="0">
                  <a:pos x="198" y="182"/>
                </a:cxn>
                <a:cxn ang="0">
                  <a:pos x="182" y="206"/>
                </a:cxn>
                <a:cxn ang="0">
                  <a:pos x="164" y="226"/>
                </a:cxn>
                <a:cxn ang="0">
                  <a:pos x="152" y="234"/>
                </a:cxn>
                <a:cxn ang="0">
                  <a:pos x="126" y="242"/>
                </a:cxn>
                <a:cxn ang="0">
                  <a:pos x="112" y="244"/>
                </a:cxn>
                <a:cxn ang="0">
                  <a:pos x="90" y="238"/>
                </a:cxn>
                <a:cxn ang="0">
                  <a:pos x="84" y="234"/>
                </a:cxn>
                <a:cxn ang="0">
                  <a:pos x="74" y="226"/>
                </a:cxn>
                <a:cxn ang="0">
                  <a:pos x="70" y="214"/>
                </a:cxn>
                <a:cxn ang="0">
                  <a:pos x="68" y="214"/>
                </a:cxn>
                <a:cxn ang="0">
                  <a:pos x="0" y="238"/>
                </a:cxn>
                <a:cxn ang="0">
                  <a:pos x="114" y="0"/>
                </a:cxn>
                <a:cxn ang="0">
                  <a:pos x="82" y="154"/>
                </a:cxn>
                <a:cxn ang="0">
                  <a:pos x="78" y="180"/>
                </a:cxn>
                <a:cxn ang="0">
                  <a:pos x="80" y="192"/>
                </a:cxn>
                <a:cxn ang="0">
                  <a:pos x="90" y="206"/>
                </a:cxn>
                <a:cxn ang="0">
                  <a:pos x="98" y="208"/>
                </a:cxn>
                <a:cxn ang="0">
                  <a:pos x="114" y="204"/>
                </a:cxn>
                <a:cxn ang="0">
                  <a:pos x="124" y="194"/>
                </a:cxn>
                <a:cxn ang="0">
                  <a:pos x="134" y="182"/>
                </a:cxn>
                <a:cxn ang="0">
                  <a:pos x="140" y="166"/>
                </a:cxn>
                <a:cxn ang="0">
                  <a:pos x="144" y="132"/>
                </a:cxn>
                <a:cxn ang="0">
                  <a:pos x="142" y="120"/>
                </a:cxn>
                <a:cxn ang="0">
                  <a:pos x="132" y="106"/>
                </a:cxn>
                <a:cxn ang="0">
                  <a:pos x="122" y="104"/>
                </a:cxn>
                <a:cxn ang="0">
                  <a:pos x="108" y="108"/>
                </a:cxn>
                <a:cxn ang="0">
                  <a:pos x="96" y="116"/>
                </a:cxn>
                <a:cxn ang="0">
                  <a:pos x="88" y="132"/>
                </a:cxn>
                <a:cxn ang="0">
                  <a:pos x="82" y="154"/>
                </a:cxn>
              </a:cxnLst>
              <a:rect l="0" t="0" r="r" b="b"/>
              <a:pathLst>
                <a:path w="208" h="244">
                  <a:moveTo>
                    <a:pt x="114" y="0"/>
                  </a:moveTo>
                  <a:lnTo>
                    <a:pt x="94" y="92"/>
                  </a:lnTo>
                  <a:lnTo>
                    <a:pt x="94" y="92"/>
                  </a:lnTo>
                  <a:lnTo>
                    <a:pt x="108" y="82"/>
                  </a:lnTo>
                  <a:lnTo>
                    <a:pt x="122" y="74"/>
                  </a:lnTo>
                  <a:lnTo>
                    <a:pt x="136" y="70"/>
                  </a:lnTo>
                  <a:lnTo>
                    <a:pt x="154" y="68"/>
                  </a:lnTo>
                  <a:lnTo>
                    <a:pt x="154" y="68"/>
                  </a:lnTo>
                  <a:lnTo>
                    <a:pt x="168" y="70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92" y="82"/>
                  </a:lnTo>
                  <a:lnTo>
                    <a:pt x="200" y="94"/>
                  </a:lnTo>
                  <a:lnTo>
                    <a:pt x="200" y="94"/>
                  </a:lnTo>
                  <a:lnTo>
                    <a:pt x="206" y="108"/>
                  </a:lnTo>
                  <a:lnTo>
                    <a:pt x="208" y="128"/>
                  </a:lnTo>
                  <a:lnTo>
                    <a:pt x="208" y="128"/>
                  </a:lnTo>
                  <a:lnTo>
                    <a:pt x="208" y="142"/>
                  </a:lnTo>
                  <a:lnTo>
                    <a:pt x="206" y="156"/>
                  </a:lnTo>
                  <a:lnTo>
                    <a:pt x="202" y="170"/>
                  </a:lnTo>
                  <a:lnTo>
                    <a:pt x="198" y="182"/>
                  </a:lnTo>
                  <a:lnTo>
                    <a:pt x="198" y="182"/>
                  </a:lnTo>
                  <a:lnTo>
                    <a:pt x="190" y="196"/>
                  </a:lnTo>
                  <a:lnTo>
                    <a:pt x="182" y="206"/>
                  </a:lnTo>
                  <a:lnTo>
                    <a:pt x="174" y="218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52" y="234"/>
                  </a:lnTo>
                  <a:lnTo>
                    <a:pt x="140" y="238"/>
                  </a:lnTo>
                  <a:lnTo>
                    <a:pt x="126" y="242"/>
                  </a:lnTo>
                  <a:lnTo>
                    <a:pt x="112" y="244"/>
                  </a:lnTo>
                  <a:lnTo>
                    <a:pt x="112" y="244"/>
                  </a:lnTo>
                  <a:lnTo>
                    <a:pt x="96" y="242"/>
                  </a:lnTo>
                  <a:lnTo>
                    <a:pt x="90" y="238"/>
                  </a:lnTo>
                  <a:lnTo>
                    <a:pt x="84" y="234"/>
                  </a:lnTo>
                  <a:lnTo>
                    <a:pt x="84" y="234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2" y="220"/>
                  </a:lnTo>
                  <a:lnTo>
                    <a:pt x="70" y="214"/>
                  </a:lnTo>
                  <a:lnTo>
                    <a:pt x="68" y="214"/>
                  </a:lnTo>
                  <a:lnTo>
                    <a:pt x="68" y="214"/>
                  </a:lnTo>
                  <a:lnTo>
                    <a:pt x="62" y="238"/>
                  </a:lnTo>
                  <a:lnTo>
                    <a:pt x="0" y="238"/>
                  </a:lnTo>
                  <a:lnTo>
                    <a:pt x="52" y="0"/>
                  </a:lnTo>
                  <a:lnTo>
                    <a:pt x="114" y="0"/>
                  </a:lnTo>
                  <a:lnTo>
                    <a:pt x="114" y="0"/>
                  </a:lnTo>
                  <a:close/>
                  <a:moveTo>
                    <a:pt x="82" y="154"/>
                  </a:moveTo>
                  <a:lnTo>
                    <a:pt x="82" y="154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80" y="192"/>
                  </a:lnTo>
                  <a:lnTo>
                    <a:pt x="84" y="200"/>
                  </a:lnTo>
                  <a:lnTo>
                    <a:pt x="90" y="206"/>
                  </a:lnTo>
                  <a:lnTo>
                    <a:pt x="98" y="208"/>
                  </a:lnTo>
                  <a:lnTo>
                    <a:pt x="98" y="208"/>
                  </a:lnTo>
                  <a:lnTo>
                    <a:pt x="106" y="206"/>
                  </a:lnTo>
                  <a:lnTo>
                    <a:pt x="114" y="204"/>
                  </a:lnTo>
                  <a:lnTo>
                    <a:pt x="120" y="200"/>
                  </a:lnTo>
                  <a:lnTo>
                    <a:pt x="124" y="194"/>
                  </a:lnTo>
                  <a:lnTo>
                    <a:pt x="124" y="194"/>
                  </a:lnTo>
                  <a:lnTo>
                    <a:pt x="134" y="182"/>
                  </a:lnTo>
                  <a:lnTo>
                    <a:pt x="140" y="166"/>
                  </a:lnTo>
                  <a:lnTo>
                    <a:pt x="140" y="166"/>
                  </a:lnTo>
                  <a:lnTo>
                    <a:pt x="142" y="148"/>
                  </a:lnTo>
                  <a:lnTo>
                    <a:pt x="144" y="132"/>
                  </a:lnTo>
                  <a:lnTo>
                    <a:pt x="144" y="132"/>
                  </a:lnTo>
                  <a:lnTo>
                    <a:pt x="142" y="120"/>
                  </a:lnTo>
                  <a:lnTo>
                    <a:pt x="138" y="112"/>
                  </a:lnTo>
                  <a:lnTo>
                    <a:pt x="132" y="106"/>
                  </a:lnTo>
                  <a:lnTo>
                    <a:pt x="122" y="104"/>
                  </a:lnTo>
                  <a:lnTo>
                    <a:pt x="122" y="104"/>
                  </a:lnTo>
                  <a:lnTo>
                    <a:pt x="114" y="106"/>
                  </a:lnTo>
                  <a:lnTo>
                    <a:pt x="108" y="108"/>
                  </a:lnTo>
                  <a:lnTo>
                    <a:pt x="102" y="112"/>
                  </a:lnTo>
                  <a:lnTo>
                    <a:pt x="96" y="116"/>
                  </a:lnTo>
                  <a:lnTo>
                    <a:pt x="92" y="124"/>
                  </a:lnTo>
                  <a:lnTo>
                    <a:pt x="88" y="132"/>
                  </a:lnTo>
                  <a:lnTo>
                    <a:pt x="82" y="154"/>
                  </a:lnTo>
                  <a:lnTo>
                    <a:pt x="82" y="154"/>
                  </a:lnTo>
                  <a:lnTo>
                    <a:pt x="82" y="154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5" name="Freeform 43"/>
            <p:cNvSpPr>
              <a:spLocks noChangeAspect="1" noEditPoints="1"/>
            </p:cNvSpPr>
            <p:nvPr/>
          </p:nvSpPr>
          <p:spPr bwMode="auto">
            <a:xfrm>
              <a:off x="2721" y="5916"/>
              <a:ext cx="198" cy="176"/>
            </a:xfrm>
            <a:custGeom>
              <a:avLst/>
              <a:gdLst/>
              <a:ahLst/>
              <a:cxnLst>
                <a:cxn ang="0">
                  <a:pos x="4" y="86"/>
                </a:cxn>
                <a:cxn ang="0">
                  <a:pos x="12" y="62"/>
                </a:cxn>
                <a:cxn ang="0">
                  <a:pos x="26" y="42"/>
                </a:cxn>
                <a:cxn ang="0">
                  <a:pos x="34" y="32"/>
                </a:cxn>
                <a:cxn ang="0">
                  <a:pos x="54" y="16"/>
                </a:cxn>
                <a:cxn ang="0">
                  <a:pos x="66" y="10"/>
                </a:cxn>
                <a:cxn ang="0">
                  <a:pos x="90" y="2"/>
                </a:cxn>
                <a:cxn ang="0">
                  <a:pos x="118" y="0"/>
                </a:cxn>
                <a:cxn ang="0">
                  <a:pos x="140" y="2"/>
                </a:cxn>
                <a:cxn ang="0">
                  <a:pos x="160" y="8"/>
                </a:cxn>
                <a:cxn ang="0">
                  <a:pos x="176" y="18"/>
                </a:cxn>
                <a:cxn ang="0">
                  <a:pos x="188" y="30"/>
                </a:cxn>
                <a:cxn ang="0">
                  <a:pos x="192" y="38"/>
                </a:cxn>
                <a:cxn ang="0">
                  <a:pos x="198" y="56"/>
                </a:cxn>
                <a:cxn ang="0">
                  <a:pos x="198" y="66"/>
                </a:cxn>
                <a:cxn ang="0">
                  <a:pos x="196" y="88"/>
                </a:cxn>
                <a:cxn ang="0">
                  <a:pos x="184" y="120"/>
                </a:cxn>
                <a:cxn ang="0">
                  <a:pos x="178" y="128"/>
                </a:cxn>
                <a:cxn ang="0">
                  <a:pos x="150" y="156"/>
                </a:cxn>
                <a:cxn ang="0">
                  <a:pos x="134" y="166"/>
                </a:cxn>
                <a:cxn ang="0">
                  <a:pos x="116" y="172"/>
                </a:cxn>
                <a:cxn ang="0">
                  <a:pos x="80" y="176"/>
                </a:cxn>
                <a:cxn ang="0">
                  <a:pos x="56" y="174"/>
                </a:cxn>
                <a:cxn ang="0">
                  <a:pos x="36" y="168"/>
                </a:cxn>
                <a:cxn ang="0">
                  <a:pos x="28" y="162"/>
                </a:cxn>
                <a:cxn ang="0">
                  <a:pos x="16" y="152"/>
                </a:cxn>
                <a:cxn ang="0">
                  <a:pos x="10" y="144"/>
                </a:cxn>
                <a:cxn ang="0">
                  <a:pos x="4" y="128"/>
                </a:cxn>
                <a:cxn ang="0">
                  <a:pos x="0" y="110"/>
                </a:cxn>
                <a:cxn ang="0">
                  <a:pos x="4" y="86"/>
                </a:cxn>
                <a:cxn ang="0">
                  <a:pos x="132" y="88"/>
                </a:cxn>
                <a:cxn ang="0">
                  <a:pos x="134" y="66"/>
                </a:cxn>
                <a:cxn ang="0">
                  <a:pos x="134" y="54"/>
                </a:cxn>
                <a:cxn ang="0">
                  <a:pos x="126" y="40"/>
                </a:cxn>
                <a:cxn ang="0">
                  <a:pos x="110" y="36"/>
                </a:cxn>
                <a:cxn ang="0">
                  <a:pos x="102" y="38"/>
                </a:cxn>
                <a:cxn ang="0">
                  <a:pos x="86" y="48"/>
                </a:cxn>
                <a:cxn ang="0">
                  <a:pos x="74" y="66"/>
                </a:cxn>
                <a:cxn ang="0">
                  <a:pos x="66" y="94"/>
                </a:cxn>
                <a:cxn ang="0">
                  <a:pos x="64" y="110"/>
                </a:cxn>
                <a:cxn ang="0">
                  <a:pos x="72" y="132"/>
                </a:cxn>
                <a:cxn ang="0">
                  <a:pos x="88" y="140"/>
                </a:cxn>
                <a:cxn ang="0">
                  <a:pos x="96" y="138"/>
                </a:cxn>
                <a:cxn ang="0">
                  <a:pos x="110" y="132"/>
                </a:cxn>
                <a:cxn ang="0">
                  <a:pos x="122" y="118"/>
                </a:cxn>
                <a:cxn ang="0">
                  <a:pos x="132" y="88"/>
                </a:cxn>
                <a:cxn ang="0">
                  <a:pos x="132" y="88"/>
                </a:cxn>
              </a:cxnLst>
              <a:rect l="0" t="0" r="r" b="b"/>
              <a:pathLst>
                <a:path w="198" h="176">
                  <a:moveTo>
                    <a:pt x="4" y="86"/>
                  </a:moveTo>
                  <a:lnTo>
                    <a:pt x="4" y="86"/>
                  </a:lnTo>
                  <a:lnTo>
                    <a:pt x="8" y="74"/>
                  </a:lnTo>
                  <a:lnTo>
                    <a:pt x="12" y="62"/>
                  </a:lnTo>
                  <a:lnTo>
                    <a:pt x="18" y="52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34" y="32"/>
                  </a:lnTo>
                  <a:lnTo>
                    <a:pt x="44" y="24"/>
                  </a:lnTo>
                  <a:lnTo>
                    <a:pt x="54" y="16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78" y="6"/>
                  </a:lnTo>
                  <a:lnTo>
                    <a:pt x="90" y="2"/>
                  </a:lnTo>
                  <a:lnTo>
                    <a:pt x="104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40" y="2"/>
                  </a:lnTo>
                  <a:lnTo>
                    <a:pt x="160" y="8"/>
                  </a:lnTo>
                  <a:lnTo>
                    <a:pt x="160" y="8"/>
                  </a:lnTo>
                  <a:lnTo>
                    <a:pt x="168" y="12"/>
                  </a:lnTo>
                  <a:lnTo>
                    <a:pt x="176" y="18"/>
                  </a:lnTo>
                  <a:lnTo>
                    <a:pt x="182" y="24"/>
                  </a:lnTo>
                  <a:lnTo>
                    <a:pt x="188" y="30"/>
                  </a:lnTo>
                  <a:lnTo>
                    <a:pt x="188" y="30"/>
                  </a:lnTo>
                  <a:lnTo>
                    <a:pt x="192" y="38"/>
                  </a:lnTo>
                  <a:lnTo>
                    <a:pt x="196" y="46"/>
                  </a:lnTo>
                  <a:lnTo>
                    <a:pt x="198" y="56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0" y="110"/>
                  </a:lnTo>
                  <a:lnTo>
                    <a:pt x="184" y="120"/>
                  </a:lnTo>
                  <a:lnTo>
                    <a:pt x="178" y="128"/>
                  </a:lnTo>
                  <a:lnTo>
                    <a:pt x="178" y="128"/>
                  </a:lnTo>
                  <a:lnTo>
                    <a:pt x="166" y="144"/>
                  </a:lnTo>
                  <a:lnTo>
                    <a:pt x="150" y="156"/>
                  </a:lnTo>
                  <a:lnTo>
                    <a:pt x="150" y="156"/>
                  </a:lnTo>
                  <a:lnTo>
                    <a:pt x="134" y="166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98" y="174"/>
                  </a:lnTo>
                  <a:lnTo>
                    <a:pt x="80" y="176"/>
                  </a:lnTo>
                  <a:lnTo>
                    <a:pt x="80" y="176"/>
                  </a:lnTo>
                  <a:lnTo>
                    <a:pt x="56" y="174"/>
                  </a:lnTo>
                  <a:lnTo>
                    <a:pt x="46" y="170"/>
                  </a:lnTo>
                  <a:lnTo>
                    <a:pt x="36" y="168"/>
                  </a:lnTo>
                  <a:lnTo>
                    <a:pt x="36" y="168"/>
                  </a:lnTo>
                  <a:lnTo>
                    <a:pt x="28" y="162"/>
                  </a:lnTo>
                  <a:lnTo>
                    <a:pt x="22" y="158"/>
                  </a:lnTo>
                  <a:lnTo>
                    <a:pt x="16" y="152"/>
                  </a:lnTo>
                  <a:lnTo>
                    <a:pt x="10" y="144"/>
                  </a:lnTo>
                  <a:lnTo>
                    <a:pt x="10" y="144"/>
                  </a:lnTo>
                  <a:lnTo>
                    <a:pt x="6" y="138"/>
                  </a:lnTo>
                  <a:lnTo>
                    <a:pt x="4" y="12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4" y="86"/>
                  </a:lnTo>
                  <a:close/>
                  <a:moveTo>
                    <a:pt x="132" y="88"/>
                  </a:moveTo>
                  <a:lnTo>
                    <a:pt x="132" y="88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4" y="54"/>
                  </a:lnTo>
                  <a:lnTo>
                    <a:pt x="128" y="44"/>
                  </a:lnTo>
                  <a:lnTo>
                    <a:pt x="126" y="40"/>
                  </a:lnTo>
                  <a:lnTo>
                    <a:pt x="122" y="38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2" y="38"/>
                  </a:lnTo>
                  <a:lnTo>
                    <a:pt x="94" y="42"/>
                  </a:lnTo>
                  <a:lnTo>
                    <a:pt x="86" y="48"/>
                  </a:lnTo>
                  <a:lnTo>
                    <a:pt x="80" y="56"/>
                  </a:lnTo>
                  <a:lnTo>
                    <a:pt x="74" y="66"/>
                  </a:lnTo>
                  <a:lnTo>
                    <a:pt x="70" y="78"/>
                  </a:lnTo>
                  <a:lnTo>
                    <a:pt x="66" y="9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24"/>
                  </a:lnTo>
                  <a:lnTo>
                    <a:pt x="72" y="132"/>
                  </a:lnTo>
                  <a:lnTo>
                    <a:pt x="78" y="13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96" y="138"/>
                  </a:lnTo>
                  <a:lnTo>
                    <a:pt x="104" y="136"/>
                  </a:lnTo>
                  <a:lnTo>
                    <a:pt x="110" y="132"/>
                  </a:lnTo>
                  <a:lnTo>
                    <a:pt x="116" y="126"/>
                  </a:lnTo>
                  <a:lnTo>
                    <a:pt x="122" y="118"/>
                  </a:lnTo>
                  <a:lnTo>
                    <a:pt x="126" y="11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6" name="Freeform 44"/>
            <p:cNvSpPr>
              <a:spLocks noChangeAspect="1"/>
            </p:cNvSpPr>
            <p:nvPr/>
          </p:nvSpPr>
          <p:spPr bwMode="auto">
            <a:xfrm>
              <a:off x="2945" y="5872"/>
              <a:ext cx="138" cy="22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112" y="0"/>
                </a:cxn>
                <a:cxn ang="0">
                  <a:pos x="102" y="50"/>
                </a:cxn>
                <a:cxn ang="0">
                  <a:pos x="138" y="50"/>
                </a:cxn>
                <a:cxn ang="0">
                  <a:pos x="130" y="88"/>
                </a:cxn>
                <a:cxn ang="0">
                  <a:pos x="94" y="88"/>
                </a:cxn>
                <a:cxn ang="0">
                  <a:pos x="80" y="154"/>
                </a:cxn>
                <a:cxn ang="0">
                  <a:pos x="80" y="154"/>
                </a:cxn>
                <a:cxn ang="0">
                  <a:pos x="78" y="170"/>
                </a:cxn>
                <a:cxn ang="0">
                  <a:pos x="78" y="170"/>
                </a:cxn>
                <a:cxn ang="0">
                  <a:pos x="78" y="176"/>
                </a:cxn>
                <a:cxn ang="0">
                  <a:pos x="80" y="178"/>
                </a:cxn>
                <a:cxn ang="0">
                  <a:pos x="80" y="178"/>
                </a:cxn>
                <a:cxn ang="0">
                  <a:pos x="84" y="180"/>
                </a:cxn>
                <a:cxn ang="0">
                  <a:pos x="92" y="180"/>
                </a:cxn>
                <a:cxn ang="0">
                  <a:pos x="92" y="180"/>
                </a:cxn>
                <a:cxn ang="0">
                  <a:pos x="100" y="180"/>
                </a:cxn>
                <a:cxn ang="0">
                  <a:pos x="100" y="180"/>
                </a:cxn>
                <a:cxn ang="0">
                  <a:pos x="112" y="180"/>
                </a:cxn>
                <a:cxn ang="0">
                  <a:pos x="102" y="216"/>
                </a:cxn>
                <a:cxn ang="0">
                  <a:pos x="102" y="216"/>
                </a:cxn>
                <a:cxn ang="0">
                  <a:pos x="68" y="220"/>
                </a:cxn>
                <a:cxn ang="0">
                  <a:pos x="68" y="220"/>
                </a:cxn>
                <a:cxn ang="0">
                  <a:pos x="46" y="218"/>
                </a:cxn>
                <a:cxn ang="0">
                  <a:pos x="28" y="214"/>
                </a:cxn>
                <a:cxn ang="0">
                  <a:pos x="28" y="214"/>
                </a:cxn>
                <a:cxn ang="0">
                  <a:pos x="20" y="210"/>
                </a:cxn>
                <a:cxn ang="0">
                  <a:pos x="16" y="204"/>
                </a:cxn>
                <a:cxn ang="0">
                  <a:pos x="12" y="198"/>
                </a:cxn>
                <a:cxn ang="0">
                  <a:pos x="12" y="188"/>
                </a:cxn>
                <a:cxn ang="0">
                  <a:pos x="12" y="188"/>
                </a:cxn>
                <a:cxn ang="0">
                  <a:pos x="16" y="164"/>
                </a:cxn>
                <a:cxn ang="0">
                  <a:pos x="30" y="88"/>
                </a:cxn>
                <a:cxn ang="0">
                  <a:pos x="0" y="88"/>
                </a:cxn>
                <a:cxn ang="0">
                  <a:pos x="8" y="50"/>
                </a:cxn>
                <a:cxn ang="0">
                  <a:pos x="40" y="50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38" h="220">
                  <a:moveTo>
                    <a:pt x="44" y="24"/>
                  </a:moveTo>
                  <a:lnTo>
                    <a:pt x="112" y="0"/>
                  </a:lnTo>
                  <a:lnTo>
                    <a:pt x="102" y="50"/>
                  </a:lnTo>
                  <a:lnTo>
                    <a:pt x="138" y="50"/>
                  </a:lnTo>
                  <a:lnTo>
                    <a:pt x="130" y="88"/>
                  </a:lnTo>
                  <a:lnTo>
                    <a:pt x="94" y="88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8" y="176"/>
                  </a:lnTo>
                  <a:lnTo>
                    <a:pt x="80" y="178"/>
                  </a:lnTo>
                  <a:lnTo>
                    <a:pt x="80" y="178"/>
                  </a:lnTo>
                  <a:lnTo>
                    <a:pt x="84" y="180"/>
                  </a:lnTo>
                  <a:lnTo>
                    <a:pt x="92" y="180"/>
                  </a:lnTo>
                  <a:lnTo>
                    <a:pt x="92" y="180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12" y="180"/>
                  </a:lnTo>
                  <a:lnTo>
                    <a:pt x="102" y="216"/>
                  </a:lnTo>
                  <a:lnTo>
                    <a:pt x="102" y="216"/>
                  </a:lnTo>
                  <a:lnTo>
                    <a:pt x="68" y="220"/>
                  </a:lnTo>
                  <a:lnTo>
                    <a:pt x="68" y="220"/>
                  </a:lnTo>
                  <a:lnTo>
                    <a:pt x="46" y="218"/>
                  </a:lnTo>
                  <a:lnTo>
                    <a:pt x="28" y="214"/>
                  </a:lnTo>
                  <a:lnTo>
                    <a:pt x="28" y="214"/>
                  </a:lnTo>
                  <a:lnTo>
                    <a:pt x="20" y="210"/>
                  </a:lnTo>
                  <a:lnTo>
                    <a:pt x="16" y="204"/>
                  </a:lnTo>
                  <a:lnTo>
                    <a:pt x="12" y="198"/>
                  </a:lnTo>
                  <a:lnTo>
                    <a:pt x="12" y="188"/>
                  </a:lnTo>
                  <a:lnTo>
                    <a:pt x="12" y="188"/>
                  </a:lnTo>
                  <a:lnTo>
                    <a:pt x="16" y="164"/>
                  </a:lnTo>
                  <a:lnTo>
                    <a:pt x="30" y="88"/>
                  </a:lnTo>
                  <a:lnTo>
                    <a:pt x="0" y="88"/>
                  </a:lnTo>
                  <a:lnTo>
                    <a:pt x="8" y="50"/>
                  </a:lnTo>
                  <a:lnTo>
                    <a:pt x="40" y="50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7" name="Freeform 45"/>
            <p:cNvSpPr>
              <a:spLocks noChangeAspect="1"/>
            </p:cNvSpPr>
            <p:nvPr/>
          </p:nvSpPr>
          <p:spPr bwMode="auto">
            <a:xfrm>
              <a:off x="3097" y="5916"/>
              <a:ext cx="154" cy="170"/>
            </a:xfrm>
            <a:custGeom>
              <a:avLst/>
              <a:gdLst/>
              <a:ahLst/>
              <a:cxnLst>
                <a:cxn ang="0">
                  <a:pos x="34" y="6"/>
                </a:cxn>
                <a:cxn ang="0">
                  <a:pos x="96" y="6"/>
                </a:cxn>
                <a:cxn ang="0">
                  <a:pos x="92" y="36"/>
                </a:cxn>
                <a:cxn ang="0">
                  <a:pos x="92" y="36"/>
                </a:cxn>
                <a:cxn ang="0">
                  <a:pos x="92" y="36"/>
                </a:cxn>
                <a:cxn ang="0">
                  <a:pos x="96" y="28"/>
                </a:cxn>
                <a:cxn ang="0">
                  <a:pos x="102" y="20"/>
                </a:cxn>
                <a:cxn ang="0">
                  <a:pos x="108" y="14"/>
                </a:cxn>
                <a:cxn ang="0">
                  <a:pos x="116" y="10"/>
                </a:cxn>
                <a:cxn ang="0">
                  <a:pos x="116" y="10"/>
                </a:cxn>
                <a:cxn ang="0">
                  <a:pos x="124" y="6"/>
                </a:cxn>
                <a:cxn ang="0">
                  <a:pos x="132" y="2"/>
                </a:cxn>
                <a:cxn ang="0">
                  <a:pos x="144" y="0"/>
                </a:cxn>
                <a:cxn ang="0">
                  <a:pos x="154" y="0"/>
                </a:cxn>
                <a:cxn ang="0">
                  <a:pos x="144" y="54"/>
                </a:cxn>
                <a:cxn ang="0">
                  <a:pos x="132" y="54"/>
                </a:cxn>
                <a:cxn ang="0">
                  <a:pos x="132" y="54"/>
                </a:cxn>
                <a:cxn ang="0">
                  <a:pos x="122" y="54"/>
                </a:cxn>
                <a:cxn ang="0">
                  <a:pos x="112" y="56"/>
                </a:cxn>
                <a:cxn ang="0">
                  <a:pos x="104" y="60"/>
                </a:cxn>
                <a:cxn ang="0">
                  <a:pos x="96" y="64"/>
                </a:cxn>
                <a:cxn ang="0">
                  <a:pos x="96" y="64"/>
                </a:cxn>
                <a:cxn ang="0">
                  <a:pos x="90" y="70"/>
                </a:cxn>
                <a:cxn ang="0">
                  <a:pos x="86" y="78"/>
                </a:cxn>
                <a:cxn ang="0">
                  <a:pos x="80" y="88"/>
                </a:cxn>
                <a:cxn ang="0">
                  <a:pos x="78" y="100"/>
                </a:cxn>
                <a:cxn ang="0">
                  <a:pos x="64" y="170"/>
                </a:cxn>
                <a:cxn ang="0">
                  <a:pos x="0" y="170"/>
                </a:cxn>
                <a:cxn ang="0">
                  <a:pos x="28" y="44"/>
                </a:cxn>
                <a:cxn ang="0">
                  <a:pos x="28" y="44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34" y="6"/>
                </a:cxn>
              </a:cxnLst>
              <a:rect l="0" t="0" r="r" b="b"/>
              <a:pathLst>
                <a:path w="154" h="170">
                  <a:moveTo>
                    <a:pt x="34" y="6"/>
                  </a:moveTo>
                  <a:lnTo>
                    <a:pt x="96" y="6"/>
                  </a:lnTo>
                  <a:lnTo>
                    <a:pt x="92" y="36"/>
                  </a:lnTo>
                  <a:lnTo>
                    <a:pt x="92" y="36"/>
                  </a:lnTo>
                  <a:lnTo>
                    <a:pt x="92" y="36"/>
                  </a:lnTo>
                  <a:lnTo>
                    <a:pt x="96" y="28"/>
                  </a:lnTo>
                  <a:lnTo>
                    <a:pt x="102" y="20"/>
                  </a:lnTo>
                  <a:lnTo>
                    <a:pt x="108" y="14"/>
                  </a:lnTo>
                  <a:lnTo>
                    <a:pt x="116" y="10"/>
                  </a:lnTo>
                  <a:lnTo>
                    <a:pt x="116" y="10"/>
                  </a:lnTo>
                  <a:lnTo>
                    <a:pt x="124" y="6"/>
                  </a:lnTo>
                  <a:lnTo>
                    <a:pt x="132" y="2"/>
                  </a:lnTo>
                  <a:lnTo>
                    <a:pt x="144" y="0"/>
                  </a:lnTo>
                  <a:lnTo>
                    <a:pt x="154" y="0"/>
                  </a:lnTo>
                  <a:lnTo>
                    <a:pt x="144" y="54"/>
                  </a:lnTo>
                  <a:lnTo>
                    <a:pt x="132" y="54"/>
                  </a:lnTo>
                  <a:lnTo>
                    <a:pt x="132" y="54"/>
                  </a:lnTo>
                  <a:lnTo>
                    <a:pt x="122" y="54"/>
                  </a:lnTo>
                  <a:lnTo>
                    <a:pt x="112" y="56"/>
                  </a:lnTo>
                  <a:lnTo>
                    <a:pt x="104" y="60"/>
                  </a:lnTo>
                  <a:lnTo>
                    <a:pt x="96" y="64"/>
                  </a:lnTo>
                  <a:lnTo>
                    <a:pt x="96" y="64"/>
                  </a:lnTo>
                  <a:lnTo>
                    <a:pt x="90" y="70"/>
                  </a:lnTo>
                  <a:lnTo>
                    <a:pt x="86" y="78"/>
                  </a:lnTo>
                  <a:lnTo>
                    <a:pt x="80" y="88"/>
                  </a:lnTo>
                  <a:lnTo>
                    <a:pt x="78" y="100"/>
                  </a:lnTo>
                  <a:lnTo>
                    <a:pt x="64" y="170"/>
                  </a:lnTo>
                  <a:lnTo>
                    <a:pt x="0" y="170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8" name="Freeform 46"/>
            <p:cNvSpPr>
              <a:spLocks noChangeAspect="1" noEditPoints="1"/>
            </p:cNvSpPr>
            <p:nvPr/>
          </p:nvSpPr>
          <p:spPr bwMode="auto">
            <a:xfrm>
              <a:off x="3251" y="5916"/>
              <a:ext cx="196" cy="176"/>
            </a:xfrm>
            <a:custGeom>
              <a:avLst/>
              <a:gdLst/>
              <a:ahLst/>
              <a:cxnLst>
                <a:cxn ang="0">
                  <a:pos x="2" y="86"/>
                </a:cxn>
                <a:cxn ang="0">
                  <a:pos x="10" y="62"/>
                </a:cxn>
                <a:cxn ang="0">
                  <a:pos x="24" y="42"/>
                </a:cxn>
                <a:cxn ang="0">
                  <a:pos x="32" y="32"/>
                </a:cxn>
                <a:cxn ang="0">
                  <a:pos x="52" y="16"/>
                </a:cxn>
                <a:cxn ang="0">
                  <a:pos x="64" y="10"/>
                </a:cxn>
                <a:cxn ang="0">
                  <a:pos x="90" y="2"/>
                </a:cxn>
                <a:cxn ang="0">
                  <a:pos x="116" y="0"/>
                </a:cxn>
                <a:cxn ang="0">
                  <a:pos x="140" y="2"/>
                </a:cxn>
                <a:cxn ang="0">
                  <a:pos x="160" y="8"/>
                </a:cxn>
                <a:cxn ang="0">
                  <a:pos x="176" y="18"/>
                </a:cxn>
                <a:cxn ang="0">
                  <a:pos x="188" y="30"/>
                </a:cxn>
                <a:cxn ang="0">
                  <a:pos x="192" y="38"/>
                </a:cxn>
                <a:cxn ang="0">
                  <a:pos x="196" y="56"/>
                </a:cxn>
                <a:cxn ang="0">
                  <a:pos x="196" y="66"/>
                </a:cxn>
                <a:cxn ang="0">
                  <a:pos x="194" y="88"/>
                </a:cxn>
                <a:cxn ang="0">
                  <a:pos x="184" y="120"/>
                </a:cxn>
                <a:cxn ang="0">
                  <a:pos x="178" y="128"/>
                </a:cxn>
                <a:cxn ang="0">
                  <a:pos x="148" y="156"/>
                </a:cxn>
                <a:cxn ang="0">
                  <a:pos x="132" y="166"/>
                </a:cxn>
                <a:cxn ang="0">
                  <a:pos x="114" y="172"/>
                </a:cxn>
                <a:cxn ang="0">
                  <a:pos x="78" y="176"/>
                </a:cxn>
                <a:cxn ang="0">
                  <a:pos x="56" y="174"/>
                </a:cxn>
                <a:cxn ang="0">
                  <a:pos x="36" y="168"/>
                </a:cxn>
                <a:cxn ang="0">
                  <a:pos x="28" y="162"/>
                </a:cxn>
                <a:cxn ang="0">
                  <a:pos x="14" y="152"/>
                </a:cxn>
                <a:cxn ang="0">
                  <a:pos x="8" y="144"/>
                </a:cxn>
                <a:cxn ang="0">
                  <a:pos x="2" y="128"/>
                </a:cxn>
                <a:cxn ang="0">
                  <a:pos x="0" y="110"/>
                </a:cxn>
                <a:cxn ang="0">
                  <a:pos x="2" y="86"/>
                </a:cxn>
                <a:cxn ang="0">
                  <a:pos x="132" y="88"/>
                </a:cxn>
                <a:cxn ang="0">
                  <a:pos x="134" y="66"/>
                </a:cxn>
                <a:cxn ang="0">
                  <a:pos x="132" y="54"/>
                </a:cxn>
                <a:cxn ang="0">
                  <a:pos x="124" y="40"/>
                </a:cxn>
                <a:cxn ang="0">
                  <a:pos x="110" y="36"/>
                </a:cxn>
                <a:cxn ang="0">
                  <a:pos x="100" y="38"/>
                </a:cxn>
                <a:cxn ang="0">
                  <a:pos x="84" y="48"/>
                </a:cxn>
                <a:cxn ang="0">
                  <a:pos x="74" y="66"/>
                </a:cxn>
                <a:cxn ang="0">
                  <a:pos x="66" y="94"/>
                </a:cxn>
                <a:cxn ang="0">
                  <a:pos x="64" y="110"/>
                </a:cxn>
                <a:cxn ang="0">
                  <a:pos x="70" y="132"/>
                </a:cxn>
                <a:cxn ang="0">
                  <a:pos x="88" y="140"/>
                </a:cxn>
                <a:cxn ang="0">
                  <a:pos x="96" y="138"/>
                </a:cxn>
                <a:cxn ang="0">
                  <a:pos x="110" y="132"/>
                </a:cxn>
                <a:cxn ang="0">
                  <a:pos x="120" y="118"/>
                </a:cxn>
                <a:cxn ang="0">
                  <a:pos x="132" y="88"/>
                </a:cxn>
                <a:cxn ang="0">
                  <a:pos x="132" y="88"/>
                </a:cxn>
              </a:cxnLst>
              <a:rect l="0" t="0" r="r" b="b"/>
              <a:pathLst>
                <a:path w="196" h="176">
                  <a:moveTo>
                    <a:pt x="2" y="86"/>
                  </a:moveTo>
                  <a:lnTo>
                    <a:pt x="2" y="86"/>
                  </a:lnTo>
                  <a:lnTo>
                    <a:pt x="6" y="74"/>
                  </a:lnTo>
                  <a:lnTo>
                    <a:pt x="10" y="62"/>
                  </a:lnTo>
                  <a:lnTo>
                    <a:pt x="16" y="52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32" y="32"/>
                  </a:lnTo>
                  <a:lnTo>
                    <a:pt x="42" y="24"/>
                  </a:lnTo>
                  <a:lnTo>
                    <a:pt x="52" y="16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76" y="6"/>
                  </a:lnTo>
                  <a:lnTo>
                    <a:pt x="90" y="2"/>
                  </a:lnTo>
                  <a:lnTo>
                    <a:pt x="102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40" y="2"/>
                  </a:lnTo>
                  <a:lnTo>
                    <a:pt x="160" y="8"/>
                  </a:lnTo>
                  <a:lnTo>
                    <a:pt x="160" y="8"/>
                  </a:lnTo>
                  <a:lnTo>
                    <a:pt x="168" y="12"/>
                  </a:lnTo>
                  <a:lnTo>
                    <a:pt x="176" y="18"/>
                  </a:lnTo>
                  <a:lnTo>
                    <a:pt x="182" y="24"/>
                  </a:lnTo>
                  <a:lnTo>
                    <a:pt x="188" y="30"/>
                  </a:lnTo>
                  <a:lnTo>
                    <a:pt x="188" y="30"/>
                  </a:lnTo>
                  <a:lnTo>
                    <a:pt x="192" y="38"/>
                  </a:lnTo>
                  <a:lnTo>
                    <a:pt x="194" y="46"/>
                  </a:lnTo>
                  <a:lnTo>
                    <a:pt x="196" y="56"/>
                  </a:lnTo>
                  <a:lnTo>
                    <a:pt x="196" y="66"/>
                  </a:lnTo>
                  <a:lnTo>
                    <a:pt x="196" y="66"/>
                  </a:lnTo>
                  <a:lnTo>
                    <a:pt x="194" y="88"/>
                  </a:lnTo>
                  <a:lnTo>
                    <a:pt x="194" y="88"/>
                  </a:lnTo>
                  <a:lnTo>
                    <a:pt x="188" y="110"/>
                  </a:lnTo>
                  <a:lnTo>
                    <a:pt x="184" y="120"/>
                  </a:lnTo>
                  <a:lnTo>
                    <a:pt x="178" y="128"/>
                  </a:lnTo>
                  <a:lnTo>
                    <a:pt x="178" y="128"/>
                  </a:lnTo>
                  <a:lnTo>
                    <a:pt x="164" y="144"/>
                  </a:lnTo>
                  <a:lnTo>
                    <a:pt x="148" y="156"/>
                  </a:lnTo>
                  <a:lnTo>
                    <a:pt x="148" y="156"/>
                  </a:lnTo>
                  <a:lnTo>
                    <a:pt x="132" y="166"/>
                  </a:lnTo>
                  <a:lnTo>
                    <a:pt x="114" y="172"/>
                  </a:lnTo>
                  <a:lnTo>
                    <a:pt x="114" y="172"/>
                  </a:lnTo>
                  <a:lnTo>
                    <a:pt x="96" y="174"/>
                  </a:lnTo>
                  <a:lnTo>
                    <a:pt x="78" y="176"/>
                  </a:lnTo>
                  <a:lnTo>
                    <a:pt x="78" y="176"/>
                  </a:lnTo>
                  <a:lnTo>
                    <a:pt x="56" y="174"/>
                  </a:lnTo>
                  <a:lnTo>
                    <a:pt x="44" y="170"/>
                  </a:lnTo>
                  <a:lnTo>
                    <a:pt x="36" y="168"/>
                  </a:lnTo>
                  <a:lnTo>
                    <a:pt x="36" y="168"/>
                  </a:lnTo>
                  <a:lnTo>
                    <a:pt x="28" y="162"/>
                  </a:lnTo>
                  <a:lnTo>
                    <a:pt x="20" y="158"/>
                  </a:lnTo>
                  <a:lnTo>
                    <a:pt x="14" y="152"/>
                  </a:lnTo>
                  <a:lnTo>
                    <a:pt x="8" y="144"/>
                  </a:lnTo>
                  <a:lnTo>
                    <a:pt x="8" y="144"/>
                  </a:lnTo>
                  <a:lnTo>
                    <a:pt x="4" y="138"/>
                  </a:lnTo>
                  <a:lnTo>
                    <a:pt x="2" y="12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86"/>
                  </a:lnTo>
                  <a:lnTo>
                    <a:pt x="2" y="86"/>
                  </a:lnTo>
                  <a:lnTo>
                    <a:pt x="2" y="86"/>
                  </a:lnTo>
                  <a:close/>
                  <a:moveTo>
                    <a:pt x="132" y="88"/>
                  </a:moveTo>
                  <a:lnTo>
                    <a:pt x="132" y="88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4"/>
                  </a:lnTo>
                  <a:lnTo>
                    <a:pt x="128" y="44"/>
                  </a:lnTo>
                  <a:lnTo>
                    <a:pt x="124" y="40"/>
                  </a:lnTo>
                  <a:lnTo>
                    <a:pt x="120" y="38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0" y="38"/>
                  </a:lnTo>
                  <a:lnTo>
                    <a:pt x="92" y="42"/>
                  </a:lnTo>
                  <a:lnTo>
                    <a:pt x="84" y="48"/>
                  </a:lnTo>
                  <a:lnTo>
                    <a:pt x="78" y="56"/>
                  </a:lnTo>
                  <a:lnTo>
                    <a:pt x="74" y="66"/>
                  </a:lnTo>
                  <a:lnTo>
                    <a:pt x="70" y="78"/>
                  </a:lnTo>
                  <a:lnTo>
                    <a:pt x="66" y="9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24"/>
                  </a:lnTo>
                  <a:lnTo>
                    <a:pt x="70" y="132"/>
                  </a:lnTo>
                  <a:lnTo>
                    <a:pt x="78" y="13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96" y="138"/>
                  </a:lnTo>
                  <a:lnTo>
                    <a:pt x="102" y="136"/>
                  </a:lnTo>
                  <a:lnTo>
                    <a:pt x="110" y="132"/>
                  </a:lnTo>
                  <a:lnTo>
                    <a:pt x="114" y="126"/>
                  </a:lnTo>
                  <a:lnTo>
                    <a:pt x="120" y="118"/>
                  </a:lnTo>
                  <a:lnTo>
                    <a:pt x="124" y="11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19" name="Freeform 47"/>
            <p:cNvSpPr>
              <a:spLocks noChangeAspect="1"/>
            </p:cNvSpPr>
            <p:nvPr/>
          </p:nvSpPr>
          <p:spPr bwMode="auto">
            <a:xfrm>
              <a:off x="3463" y="5916"/>
              <a:ext cx="202" cy="170"/>
            </a:xfrm>
            <a:custGeom>
              <a:avLst/>
              <a:gdLst/>
              <a:ahLst/>
              <a:cxnLst>
                <a:cxn ang="0">
                  <a:pos x="34" y="6"/>
                </a:cxn>
                <a:cxn ang="0">
                  <a:pos x="98" y="6"/>
                </a:cxn>
                <a:cxn ang="0">
                  <a:pos x="98" y="6"/>
                </a:cxn>
                <a:cxn ang="0">
                  <a:pos x="96" y="16"/>
                </a:cxn>
                <a:cxn ang="0">
                  <a:pos x="96" y="16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108" y="14"/>
                </a:cxn>
                <a:cxn ang="0">
                  <a:pos x="120" y="6"/>
                </a:cxn>
                <a:cxn ang="0">
                  <a:pos x="120" y="6"/>
                </a:cxn>
                <a:cxn ang="0">
                  <a:pos x="136" y="2"/>
                </a:cxn>
                <a:cxn ang="0">
                  <a:pos x="152" y="0"/>
                </a:cxn>
                <a:cxn ang="0">
                  <a:pos x="152" y="0"/>
                </a:cxn>
                <a:cxn ang="0">
                  <a:pos x="162" y="0"/>
                </a:cxn>
                <a:cxn ang="0">
                  <a:pos x="170" y="2"/>
                </a:cxn>
                <a:cxn ang="0">
                  <a:pos x="178" y="6"/>
                </a:cxn>
                <a:cxn ang="0">
                  <a:pos x="186" y="12"/>
                </a:cxn>
                <a:cxn ang="0">
                  <a:pos x="186" y="12"/>
                </a:cxn>
                <a:cxn ang="0">
                  <a:pos x="194" y="18"/>
                </a:cxn>
                <a:cxn ang="0">
                  <a:pos x="198" y="26"/>
                </a:cxn>
                <a:cxn ang="0">
                  <a:pos x="200" y="34"/>
                </a:cxn>
                <a:cxn ang="0">
                  <a:pos x="202" y="46"/>
                </a:cxn>
                <a:cxn ang="0">
                  <a:pos x="202" y="46"/>
                </a:cxn>
                <a:cxn ang="0">
                  <a:pos x="200" y="60"/>
                </a:cxn>
                <a:cxn ang="0">
                  <a:pos x="178" y="170"/>
                </a:cxn>
                <a:cxn ang="0">
                  <a:pos x="114" y="170"/>
                </a:cxn>
                <a:cxn ang="0">
                  <a:pos x="134" y="76"/>
                </a:cxn>
                <a:cxn ang="0">
                  <a:pos x="134" y="76"/>
                </a:cxn>
                <a:cxn ang="0">
                  <a:pos x="136" y="60"/>
                </a:cxn>
                <a:cxn ang="0">
                  <a:pos x="136" y="60"/>
                </a:cxn>
                <a:cxn ang="0">
                  <a:pos x="136" y="52"/>
                </a:cxn>
                <a:cxn ang="0">
                  <a:pos x="132" y="44"/>
                </a:cxn>
                <a:cxn ang="0">
                  <a:pos x="126" y="40"/>
                </a:cxn>
                <a:cxn ang="0">
                  <a:pos x="116" y="40"/>
                </a:cxn>
                <a:cxn ang="0">
                  <a:pos x="116" y="40"/>
                </a:cxn>
                <a:cxn ang="0">
                  <a:pos x="106" y="42"/>
                </a:cxn>
                <a:cxn ang="0">
                  <a:pos x="98" y="48"/>
                </a:cxn>
                <a:cxn ang="0">
                  <a:pos x="98" y="48"/>
                </a:cxn>
                <a:cxn ang="0">
                  <a:pos x="90" y="56"/>
                </a:cxn>
                <a:cxn ang="0">
                  <a:pos x="86" y="70"/>
                </a:cxn>
                <a:cxn ang="0">
                  <a:pos x="64" y="170"/>
                </a:cxn>
                <a:cxn ang="0">
                  <a:pos x="0" y="170"/>
                </a:cxn>
                <a:cxn ang="0">
                  <a:pos x="28" y="46"/>
                </a:cxn>
                <a:cxn ang="0">
                  <a:pos x="28" y="46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34" y="6"/>
                </a:cxn>
              </a:cxnLst>
              <a:rect l="0" t="0" r="r" b="b"/>
              <a:pathLst>
                <a:path w="202" h="170">
                  <a:moveTo>
                    <a:pt x="34" y="6"/>
                  </a:moveTo>
                  <a:lnTo>
                    <a:pt x="98" y="6"/>
                  </a:lnTo>
                  <a:lnTo>
                    <a:pt x="98" y="6"/>
                  </a:lnTo>
                  <a:lnTo>
                    <a:pt x="96" y="16"/>
                  </a:lnTo>
                  <a:lnTo>
                    <a:pt x="96" y="16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108" y="14"/>
                  </a:lnTo>
                  <a:lnTo>
                    <a:pt x="120" y="6"/>
                  </a:lnTo>
                  <a:lnTo>
                    <a:pt x="120" y="6"/>
                  </a:lnTo>
                  <a:lnTo>
                    <a:pt x="136" y="2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62" y="0"/>
                  </a:lnTo>
                  <a:lnTo>
                    <a:pt x="170" y="2"/>
                  </a:lnTo>
                  <a:lnTo>
                    <a:pt x="178" y="6"/>
                  </a:lnTo>
                  <a:lnTo>
                    <a:pt x="186" y="12"/>
                  </a:lnTo>
                  <a:lnTo>
                    <a:pt x="186" y="12"/>
                  </a:lnTo>
                  <a:lnTo>
                    <a:pt x="194" y="18"/>
                  </a:lnTo>
                  <a:lnTo>
                    <a:pt x="198" y="26"/>
                  </a:lnTo>
                  <a:lnTo>
                    <a:pt x="200" y="34"/>
                  </a:lnTo>
                  <a:lnTo>
                    <a:pt x="202" y="46"/>
                  </a:lnTo>
                  <a:lnTo>
                    <a:pt x="202" y="46"/>
                  </a:lnTo>
                  <a:lnTo>
                    <a:pt x="200" y="60"/>
                  </a:lnTo>
                  <a:lnTo>
                    <a:pt x="178" y="170"/>
                  </a:lnTo>
                  <a:lnTo>
                    <a:pt x="114" y="170"/>
                  </a:lnTo>
                  <a:lnTo>
                    <a:pt x="134" y="76"/>
                  </a:lnTo>
                  <a:lnTo>
                    <a:pt x="134" y="76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36" y="52"/>
                  </a:lnTo>
                  <a:lnTo>
                    <a:pt x="132" y="44"/>
                  </a:lnTo>
                  <a:lnTo>
                    <a:pt x="126" y="40"/>
                  </a:lnTo>
                  <a:lnTo>
                    <a:pt x="116" y="40"/>
                  </a:lnTo>
                  <a:lnTo>
                    <a:pt x="116" y="40"/>
                  </a:lnTo>
                  <a:lnTo>
                    <a:pt x="106" y="42"/>
                  </a:lnTo>
                  <a:lnTo>
                    <a:pt x="98" y="48"/>
                  </a:lnTo>
                  <a:lnTo>
                    <a:pt x="98" y="48"/>
                  </a:lnTo>
                  <a:lnTo>
                    <a:pt x="90" y="56"/>
                  </a:lnTo>
                  <a:lnTo>
                    <a:pt x="86" y="70"/>
                  </a:lnTo>
                  <a:lnTo>
                    <a:pt x="64" y="170"/>
                  </a:lnTo>
                  <a:lnTo>
                    <a:pt x="0" y="170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156720" name="Freeform 48"/>
            <p:cNvSpPr>
              <a:spLocks noChangeAspect="1" noEditPoints="1"/>
            </p:cNvSpPr>
            <p:nvPr/>
          </p:nvSpPr>
          <p:spPr bwMode="auto">
            <a:xfrm>
              <a:off x="3667" y="5854"/>
              <a:ext cx="58" cy="60"/>
            </a:xfrm>
            <a:custGeom>
              <a:avLst/>
              <a:gdLst/>
              <a:ahLst/>
              <a:cxnLst>
                <a:cxn ang="0">
                  <a:pos x="50" y="8"/>
                </a:cxn>
                <a:cxn ang="0">
                  <a:pos x="58" y="30"/>
                </a:cxn>
                <a:cxn ang="0">
                  <a:pos x="56" y="42"/>
                </a:cxn>
                <a:cxn ang="0">
                  <a:pos x="50" y="52"/>
                </a:cxn>
                <a:cxn ang="0">
                  <a:pos x="28" y="60"/>
                </a:cxn>
                <a:cxn ang="0">
                  <a:pos x="18" y="58"/>
                </a:cxn>
                <a:cxn ang="0">
                  <a:pos x="8" y="52"/>
                </a:cxn>
                <a:cxn ang="0">
                  <a:pos x="0" y="30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28" y="0"/>
                </a:cxn>
                <a:cxn ang="0">
                  <a:pos x="40" y="2"/>
                </a:cxn>
                <a:cxn ang="0">
                  <a:pos x="50" y="8"/>
                </a:cxn>
                <a:cxn ang="0">
                  <a:pos x="48" y="12"/>
                </a:cxn>
                <a:cxn ang="0">
                  <a:pos x="38" y="6"/>
                </a:cxn>
                <a:cxn ang="0">
                  <a:pos x="28" y="4"/>
                </a:cxn>
                <a:cxn ang="0">
                  <a:pos x="10" y="12"/>
                </a:cxn>
                <a:cxn ang="0">
                  <a:pos x="6" y="20"/>
                </a:cxn>
                <a:cxn ang="0">
                  <a:pos x="4" y="30"/>
                </a:cxn>
                <a:cxn ang="0">
                  <a:pos x="10" y="48"/>
                </a:cxn>
                <a:cxn ang="0">
                  <a:pos x="18" y="54"/>
                </a:cxn>
                <a:cxn ang="0">
                  <a:pos x="28" y="56"/>
                </a:cxn>
                <a:cxn ang="0">
                  <a:pos x="48" y="48"/>
                </a:cxn>
                <a:cxn ang="0">
                  <a:pos x="52" y="40"/>
                </a:cxn>
                <a:cxn ang="0">
                  <a:pos x="54" y="3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18" y="14"/>
                </a:cxn>
                <a:cxn ang="0">
                  <a:pos x="30" y="14"/>
                </a:cxn>
                <a:cxn ang="0">
                  <a:pos x="36" y="16"/>
                </a:cxn>
                <a:cxn ang="0">
                  <a:pos x="38" y="20"/>
                </a:cxn>
                <a:cxn ang="0">
                  <a:pos x="40" y="24"/>
                </a:cxn>
                <a:cxn ang="0">
                  <a:pos x="36" y="30"/>
                </a:cxn>
                <a:cxn ang="0">
                  <a:pos x="34" y="32"/>
                </a:cxn>
                <a:cxn ang="0">
                  <a:pos x="34" y="46"/>
                </a:cxn>
                <a:cxn ang="0">
                  <a:pos x="24" y="32"/>
                </a:cxn>
                <a:cxn ang="0">
                  <a:pos x="18" y="46"/>
                </a:cxn>
                <a:cxn ang="0">
                  <a:pos x="34" y="24"/>
                </a:cxn>
                <a:cxn ang="0">
                  <a:pos x="34" y="20"/>
                </a:cxn>
                <a:cxn ang="0">
                  <a:pos x="30" y="18"/>
                </a:cxn>
                <a:cxn ang="0">
                  <a:pos x="24" y="24"/>
                </a:cxn>
                <a:cxn ang="0">
                  <a:pos x="30" y="28"/>
                </a:cxn>
                <a:cxn ang="0">
                  <a:pos x="34" y="26"/>
                </a:cxn>
                <a:cxn ang="0">
                  <a:pos x="34" y="24"/>
                </a:cxn>
                <a:cxn ang="0">
                  <a:pos x="34" y="24"/>
                </a:cxn>
              </a:cxnLst>
              <a:rect l="0" t="0" r="r" b="b"/>
              <a:pathLst>
                <a:path w="58" h="60">
                  <a:moveTo>
                    <a:pt x="50" y="8"/>
                  </a:moveTo>
                  <a:lnTo>
                    <a:pt x="50" y="8"/>
                  </a:lnTo>
                  <a:lnTo>
                    <a:pt x="56" y="18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42"/>
                  </a:lnTo>
                  <a:lnTo>
                    <a:pt x="50" y="52"/>
                  </a:lnTo>
                  <a:lnTo>
                    <a:pt x="50" y="52"/>
                  </a:lnTo>
                  <a:lnTo>
                    <a:pt x="40" y="58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18" y="5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2" y="42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18"/>
                  </a:lnTo>
                  <a:lnTo>
                    <a:pt x="8" y="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40" y="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close/>
                  <a:moveTo>
                    <a:pt x="48" y="12"/>
                  </a:moveTo>
                  <a:lnTo>
                    <a:pt x="48" y="12"/>
                  </a:lnTo>
                  <a:lnTo>
                    <a:pt x="38" y="6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18" y="6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6" y="2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6" y="4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38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0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2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8" y="12"/>
                  </a:lnTo>
                  <a:close/>
                  <a:moveTo>
                    <a:pt x="18" y="46"/>
                  </a:moveTo>
                  <a:lnTo>
                    <a:pt x="18" y="14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8" y="20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38" y="26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4" y="32"/>
                  </a:lnTo>
                  <a:lnTo>
                    <a:pt x="40" y="46"/>
                  </a:lnTo>
                  <a:lnTo>
                    <a:pt x="34" y="46"/>
                  </a:lnTo>
                  <a:lnTo>
                    <a:pt x="28" y="32"/>
                  </a:lnTo>
                  <a:lnTo>
                    <a:pt x="24" y="32"/>
                  </a:lnTo>
                  <a:lnTo>
                    <a:pt x="24" y="46"/>
                  </a:lnTo>
                  <a:lnTo>
                    <a:pt x="18" y="46"/>
                  </a:lnTo>
                  <a:lnTo>
                    <a:pt x="18" y="46"/>
                  </a:lnTo>
                  <a:close/>
                  <a:moveTo>
                    <a:pt x="34" y="24"/>
                  </a:moveTo>
                  <a:lnTo>
                    <a:pt x="34" y="24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0" y="18"/>
                  </a:lnTo>
                  <a:lnTo>
                    <a:pt x="24" y="18"/>
                  </a:lnTo>
                  <a:lnTo>
                    <a:pt x="24" y="24"/>
                  </a:lnTo>
                  <a:lnTo>
                    <a:pt x="24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156721" name="Rectangle 49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82613" y="133350"/>
            <a:ext cx="30035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894" rIns="0" bIns="45894" numCol="1" anchor="ctr" anchorCtr="0" compatLnSpc="1">
            <a:prstTxWarp prst="textNoShape">
              <a:avLst/>
            </a:prstTxWarp>
          </a:bodyPr>
          <a:lstStyle>
            <a:lvl1pPr defTabSz="917575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sz="900">
                <a:solidFill>
                  <a:srgbClr val="969696"/>
                </a:solidFill>
                <a:latin typeface="Arial" charset="0"/>
              </a:defRPr>
            </a:lvl1pPr>
          </a:lstStyle>
          <a:p>
            <a:r>
              <a:rPr lang="de-DE"/>
              <a:t>Robotron – Firmenpräsentation</a:t>
            </a:r>
          </a:p>
        </p:txBody>
      </p:sp>
      <p:pic>
        <p:nvPicPr>
          <p:cNvPr id="36" name="Grafik 35" descr="logo_opp_grau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118" y="9449736"/>
            <a:ext cx="11205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085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Rectangle 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87375" y="746125"/>
            <a:ext cx="5624513" cy="4217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9" name="Rectangle 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69913" y="5292725"/>
            <a:ext cx="5657850" cy="3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44" tIns="45971" rIns="91944" bIns="459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0730" name="Rectangle 10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41925" y="134938"/>
            <a:ext cx="98583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971" rIns="0" bIns="45971" numCol="1" anchor="ctr" anchorCtr="0" compatLnSpc="1">
            <a:prstTxWarp prst="textNoShape">
              <a:avLst/>
            </a:prstTxWarp>
          </a:bodyPr>
          <a:lstStyle>
            <a:lvl1pPr algn="r" defTabSz="919163">
              <a:lnSpc>
                <a:spcPct val="100000"/>
              </a:lnSpc>
              <a:spcAft>
                <a:spcPct val="0"/>
              </a:spcAft>
              <a:defRPr sz="900">
                <a:solidFill>
                  <a:srgbClr val="969696"/>
                </a:solidFill>
                <a:latin typeface="Arial" charset="0"/>
              </a:defRPr>
            </a:lvl1pPr>
          </a:lstStyle>
          <a:p>
            <a:r>
              <a:rPr lang="de-DE"/>
              <a:t>Seite </a:t>
            </a:r>
            <a:fld id="{48A93C8A-45EF-41B1-9007-5B4B59ED18FF}" type="slidenum">
              <a:rPr lang="de-DE"/>
              <a:pPr/>
              <a:t>‹Nr.›</a:t>
            </a:fld>
            <a:endParaRPr lang="de-DE"/>
          </a:p>
        </p:txBody>
      </p:sp>
      <p:sp>
        <p:nvSpPr>
          <p:cNvPr id="30731" name="Line 11"/>
          <p:cNvSpPr>
            <a:spLocks noChangeShapeType="1"/>
          </p:cNvSpPr>
          <p:nvPr/>
        </p:nvSpPr>
        <p:spPr bwMode="auto">
          <a:xfrm>
            <a:off x="569913" y="933450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>
            <a:off x="569913" y="972185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761" name="Line 41"/>
          <p:cNvSpPr>
            <a:spLocks noChangeShapeType="1"/>
          </p:cNvSpPr>
          <p:nvPr/>
        </p:nvSpPr>
        <p:spPr bwMode="auto">
          <a:xfrm>
            <a:off x="569913" y="13335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30762" name="Line 42"/>
          <p:cNvSpPr>
            <a:spLocks noChangeShapeType="1"/>
          </p:cNvSpPr>
          <p:nvPr/>
        </p:nvSpPr>
        <p:spPr bwMode="auto">
          <a:xfrm>
            <a:off x="569913" y="406400"/>
            <a:ext cx="5657850" cy="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grpSp>
        <p:nvGrpSpPr>
          <p:cNvPr id="30763" name="Group 43"/>
          <p:cNvGrpSpPr>
            <a:grpSpLocks noChangeAspect="1"/>
          </p:cNvGrpSpPr>
          <p:nvPr/>
        </p:nvGrpSpPr>
        <p:grpSpPr bwMode="auto">
          <a:xfrm>
            <a:off x="4681538" y="9413875"/>
            <a:ext cx="1533525" cy="231775"/>
            <a:chOff x="2129" y="5848"/>
            <a:chExt cx="1596" cy="244"/>
          </a:xfrm>
        </p:grpSpPr>
        <p:sp>
          <p:nvSpPr>
            <p:cNvPr id="30764" name="Freeform 44"/>
            <p:cNvSpPr>
              <a:spLocks noChangeAspect="1"/>
            </p:cNvSpPr>
            <p:nvPr/>
          </p:nvSpPr>
          <p:spPr bwMode="auto">
            <a:xfrm>
              <a:off x="2129" y="5916"/>
              <a:ext cx="154" cy="170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96" y="6"/>
                </a:cxn>
                <a:cxn ang="0">
                  <a:pos x="90" y="36"/>
                </a:cxn>
                <a:cxn ang="0">
                  <a:pos x="90" y="36"/>
                </a:cxn>
                <a:cxn ang="0">
                  <a:pos x="90" y="36"/>
                </a:cxn>
                <a:cxn ang="0">
                  <a:pos x="96" y="28"/>
                </a:cxn>
                <a:cxn ang="0">
                  <a:pos x="102" y="20"/>
                </a:cxn>
                <a:cxn ang="0">
                  <a:pos x="108" y="14"/>
                </a:cxn>
                <a:cxn ang="0">
                  <a:pos x="114" y="10"/>
                </a:cxn>
                <a:cxn ang="0">
                  <a:pos x="114" y="10"/>
                </a:cxn>
                <a:cxn ang="0">
                  <a:pos x="122" y="6"/>
                </a:cxn>
                <a:cxn ang="0">
                  <a:pos x="132" y="2"/>
                </a:cxn>
                <a:cxn ang="0">
                  <a:pos x="142" y="0"/>
                </a:cxn>
                <a:cxn ang="0">
                  <a:pos x="154" y="0"/>
                </a:cxn>
                <a:cxn ang="0">
                  <a:pos x="142" y="54"/>
                </a:cxn>
                <a:cxn ang="0">
                  <a:pos x="132" y="54"/>
                </a:cxn>
                <a:cxn ang="0">
                  <a:pos x="132" y="54"/>
                </a:cxn>
                <a:cxn ang="0">
                  <a:pos x="120" y="54"/>
                </a:cxn>
                <a:cxn ang="0">
                  <a:pos x="112" y="56"/>
                </a:cxn>
                <a:cxn ang="0">
                  <a:pos x="102" y="60"/>
                </a:cxn>
                <a:cxn ang="0">
                  <a:pos x="96" y="64"/>
                </a:cxn>
                <a:cxn ang="0">
                  <a:pos x="96" y="64"/>
                </a:cxn>
                <a:cxn ang="0">
                  <a:pos x="90" y="70"/>
                </a:cxn>
                <a:cxn ang="0">
                  <a:pos x="84" y="78"/>
                </a:cxn>
                <a:cxn ang="0">
                  <a:pos x="80" y="88"/>
                </a:cxn>
                <a:cxn ang="0">
                  <a:pos x="76" y="100"/>
                </a:cxn>
                <a:cxn ang="0">
                  <a:pos x="62" y="170"/>
                </a:cxn>
                <a:cxn ang="0">
                  <a:pos x="0" y="170"/>
                </a:cxn>
                <a:cxn ang="0">
                  <a:pos x="26" y="44"/>
                </a:cxn>
                <a:cxn ang="0">
                  <a:pos x="26" y="44"/>
                </a:cxn>
                <a:cxn ang="0">
                  <a:pos x="32" y="6"/>
                </a:cxn>
                <a:cxn ang="0">
                  <a:pos x="32" y="6"/>
                </a:cxn>
                <a:cxn ang="0">
                  <a:pos x="32" y="6"/>
                </a:cxn>
              </a:cxnLst>
              <a:rect l="0" t="0" r="r" b="b"/>
              <a:pathLst>
                <a:path w="154" h="170">
                  <a:moveTo>
                    <a:pt x="32" y="6"/>
                  </a:moveTo>
                  <a:lnTo>
                    <a:pt x="96" y="6"/>
                  </a:lnTo>
                  <a:lnTo>
                    <a:pt x="90" y="36"/>
                  </a:lnTo>
                  <a:lnTo>
                    <a:pt x="90" y="36"/>
                  </a:lnTo>
                  <a:lnTo>
                    <a:pt x="90" y="36"/>
                  </a:lnTo>
                  <a:lnTo>
                    <a:pt x="96" y="28"/>
                  </a:lnTo>
                  <a:lnTo>
                    <a:pt x="102" y="20"/>
                  </a:lnTo>
                  <a:lnTo>
                    <a:pt x="108" y="14"/>
                  </a:lnTo>
                  <a:lnTo>
                    <a:pt x="114" y="10"/>
                  </a:lnTo>
                  <a:lnTo>
                    <a:pt x="114" y="10"/>
                  </a:lnTo>
                  <a:lnTo>
                    <a:pt x="122" y="6"/>
                  </a:lnTo>
                  <a:lnTo>
                    <a:pt x="132" y="2"/>
                  </a:lnTo>
                  <a:lnTo>
                    <a:pt x="142" y="0"/>
                  </a:lnTo>
                  <a:lnTo>
                    <a:pt x="154" y="0"/>
                  </a:lnTo>
                  <a:lnTo>
                    <a:pt x="142" y="54"/>
                  </a:lnTo>
                  <a:lnTo>
                    <a:pt x="132" y="54"/>
                  </a:lnTo>
                  <a:lnTo>
                    <a:pt x="132" y="54"/>
                  </a:lnTo>
                  <a:lnTo>
                    <a:pt x="120" y="54"/>
                  </a:lnTo>
                  <a:lnTo>
                    <a:pt x="112" y="56"/>
                  </a:lnTo>
                  <a:lnTo>
                    <a:pt x="102" y="60"/>
                  </a:lnTo>
                  <a:lnTo>
                    <a:pt x="96" y="64"/>
                  </a:lnTo>
                  <a:lnTo>
                    <a:pt x="96" y="64"/>
                  </a:lnTo>
                  <a:lnTo>
                    <a:pt x="90" y="70"/>
                  </a:lnTo>
                  <a:lnTo>
                    <a:pt x="84" y="78"/>
                  </a:lnTo>
                  <a:lnTo>
                    <a:pt x="80" y="88"/>
                  </a:lnTo>
                  <a:lnTo>
                    <a:pt x="76" y="100"/>
                  </a:lnTo>
                  <a:lnTo>
                    <a:pt x="62" y="170"/>
                  </a:lnTo>
                  <a:lnTo>
                    <a:pt x="0" y="170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32" y="6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65" name="Freeform 45"/>
            <p:cNvSpPr>
              <a:spLocks noChangeAspect="1" noEditPoints="1"/>
            </p:cNvSpPr>
            <p:nvPr/>
          </p:nvSpPr>
          <p:spPr bwMode="auto">
            <a:xfrm>
              <a:off x="2281" y="5916"/>
              <a:ext cx="198" cy="176"/>
            </a:xfrm>
            <a:custGeom>
              <a:avLst/>
              <a:gdLst/>
              <a:ahLst/>
              <a:cxnLst>
                <a:cxn ang="0">
                  <a:pos x="4" y="86"/>
                </a:cxn>
                <a:cxn ang="0">
                  <a:pos x="12" y="62"/>
                </a:cxn>
                <a:cxn ang="0">
                  <a:pos x="26" y="42"/>
                </a:cxn>
                <a:cxn ang="0">
                  <a:pos x="34" y="32"/>
                </a:cxn>
                <a:cxn ang="0">
                  <a:pos x="54" y="16"/>
                </a:cxn>
                <a:cxn ang="0">
                  <a:pos x="64" y="10"/>
                </a:cxn>
                <a:cxn ang="0">
                  <a:pos x="90" y="2"/>
                </a:cxn>
                <a:cxn ang="0">
                  <a:pos x="118" y="0"/>
                </a:cxn>
                <a:cxn ang="0">
                  <a:pos x="140" y="2"/>
                </a:cxn>
                <a:cxn ang="0">
                  <a:pos x="160" y="8"/>
                </a:cxn>
                <a:cxn ang="0">
                  <a:pos x="176" y="18"/>
                </a:cxn>
                <a:cxn ang="0">
                  <a:pos x="188" y="30"/>
                </a:cxn>
                <a:cxn ang="0">
                  <a:pos x="192" y="38"/>
                </a:cxn>
                <a:cxn ang="0">
                  <a:pos x="198" y="56"/>
                </a:cxn>
                <a:cxn ang="0">
                  <a:pos x="198" y="66"/>
                </a:cxn>
                <a:cxn ang="0">
                  <a:pos x="196" y="88"/>
                </a:cxn>
                <a:cxn ang="0">
                  <a:pos x="184" y="120"/>
                </a:cxn>
                <a:cxn ang="0">
                  <a:pos x="178" y="128"/>
                </a:cxn>
                <a:cxn ang="0">
                  <a:pos x="150" y="156"/>
                </a:cxn>
                <a:cxn ang="0">
                  <a:pos x="132" y="166"/>
                </a:cxn>
                <a:cxn ang="0">
                  <a:pos x="116" y="172"/>
                </a:cxn>
                <a:cxn ang="0">
                  <a:pos x="80" y="176"/>
                </a:cxn>
                <a:cxn ang="0">
                  <a:pos x="56" y="174"/>
                </a:cxn>
                <a:cxn ang="0">
                  <a:pos x="36" y="168"/>
                </a:cxn>
                <a:cxn ang="0">
                  <a:pos x="28" y="162"/>
                </a:cxn>
                <a:cxn ang="0">
                  <a:pos x="14" y="152"/>
                </a:cxn>
                <a:cxn ang="0">
                  <a:pos x="10" y="144"/>
                </a:cxn>
                <a:cxn ang="0">
                  <a:pos x="2" y="128"/>
                </a:cxn>
                <a:cxn ang="0">
                  <a:pos x="0" y="110"/>
                </a:cxn>
                <a:cxn ang="0">
                  <a:pos x="4" y="86"/>
                </a:cxn>
                <a:cxn ang="0">
                  <a:pos x="132" y="88"/>
                </a:cxn>
                <a:cxn ang="0">
                  <a:pos x="134" y="66"/>
                </a:cxn>
                <a:cxn ang="0">
                  <a:pos x="132" y="54"/>
                </a:cxn>
                <a:cxn ang="0">
                  <a:pos x="124" y="40"/>
                </a:cxn>
                <a:cxn ang="0">
                  <a:pos x="110" y="36"/>
                </a:cxn>
                <a:cxn ang="0">
                  <a:pos x="102" y="38"/>
                </a:cxn>
                <a:cxn ang="0">
                  <a:pos x="86" y="48"/>
                </a:cxn>
                <a:cxn ang="0">
                  <a:pos x="74" y="66"/>
                </a:cxn>
                <a:cxn ang="0">
                  <a:pos x="66" y="94"/>
                </a:cxn>
                <a:cxn ang="0">
                  <a:pos x="64" y="110"/>
                </a:cxn>
                <a:cxn ang="0">
                  <a:pos x="70" y="132"/>
                </a:cxn>
                <a:cxn ang="0">
                  <a:pos x="88" y="140"/>
                </a:cxn>
                <a:cxn ang="0">
                  <a:pos x="96" y="138"/>
                </a:cxn>
                <a:cxn ang="0">
                  <a:pos x="110" y="132"/>
                </a:cxn>
                <a:cxn ang="0">
                  <a:pos x="120" y="118"/>
                </a:cxn>
                <a:cxn ang="0">
                  <a:pos x="132" y="88"/>
                </a:cxn>
                <a:cxn ang="0">
                  <a:pos x="132" y="88"/>
                </a:cxn>
              </a:cxnLst>
              <a:rect l="0" t="0" r="r" b="b"/>
              <a:pathLst>
                <a:path w="198" h="176">
                  <a:moveTo>
                    <a:pt x="4" y="86"/>
                  </a:moveTo>
                  <a:lnTo>
                    <a:pt x="4" y="86"/>
                  </a:lnTo>
                  <a:lnTo>
                    <a:pt x="8" y="74"/>
                  </a:lnTo>
                  <a:lnTo>
                    <a:pt x="12" y="62"/>
                  </a:lnTo>
                  <a:lnTo>
                    <a:pt x="18" y="52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34" y="32"/>
                  </a:lnTo>
                  <a:lnTo>
                    <a:pt x="42" y="24"/>
                  </a:lnTo>
                  <a:lnTo>
                    <a:pt x="54" y="16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76" y="6"/>
                  </a:lnTo>
                  <a:lnTo>
                    <a:pt x="90" y="2"/>
                  </a:lnTo>
                  <a:lnTo>
                    <a:pt x="104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40" y="2"/>
                  </a:lnTo>
                  <a:lnTo>
                    <a:pt x="160" y="8"/>
                  </a:lnTo>
                  <a:lnTo>
                    <a:pt x="160" y="8"/>
                  </a:lnTo>
                  <a:lnTo>
                    <a:pt x="168" y="12"/>
                  </a:lnTo>
                  <a:lnTo>
                    <a:pt x="176" y="18"/>
                  </a:lnTo>
                  <a:lnTo>
                    <a:pt x="182" y="24"/>
                  </a:lnTo>
                  <a:lnTo>
                    <a:pt x="188" y="30"/>
                  </a:lnTo>
                  <a:lnTo>
                    <a:pt x="188" y="30"/>
                  </a:lnTo>
                  <a:lnTo>
                    <a:pt x="192" y="38"/>
                  </a:lnTo>
                  <a:lnTo>
                    <a:pt x="196" y="46"/>
                  </a:lnTo>
                  <a:lnTo>
                    <a:pt x="198" y="56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88" y="110"/>
                  </a:lnTo>
                  <a:lnTo>
                    <a:pt x="184" y="120"/>
                  </a:lnTo>
                  <a:lnTo>
                    <a:pt x="178" y="128"/>
                  </a:lnTo>
                  <a:lnTo>
                    <a:pt x="178" y="128"/>
                  </a:lnTo>
                  <a:lnTo>
                    <a:pt x="166" y="144"/>
                  </a:lnTo>
                  <a:lnTo>
                    <a:pt x="150" y="156"/>
                  </a:lnTo>
                  <a:lnTo>
                    <a:pt x="150" y="156"/>
                  </a:lnTo>
                  <a:lnTo>
                    <a:pt x="132" y="166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98" y="174"/>
                  </a:lnTo>
                  <a:lnTo>
                    <a:pt x="80" y="176"/>
                  </a:lnTo>
                  <a:lnTo>
                    <a:pt x="80" y="176"/>
                  </a:lnTo>
                  <a:lnTo>
                    <a:pt x="56" y="174"/>
                  </a:lnTo>
                  <a:lnTo>
                    <a:pt x="46" y="170"/>
                  </a:lnTo>
                  <a:lnTo>
                    <a:pt x="36" y="168"/>
                  </a:lnTo>
                  <a:lnTo>
                    <a:pt x="36" y="168"/>
                  </a:lnTo>
                  <a:lnTo>
                    <a:pt x="28" y="162"/>
                  </a:lnTo>
                  <a:lnTo>
                    <a:pt x="20" y="158"/>
                  </a:lnTo>
                  <a:lnTo>
                    <a:pt x="14" y="152"/>
                  </a:lnTo>
                  <a:lnTo>
                    <a:pt x="10" y="144"/>
                  </a:lnTo>
                  <a:lnTo>
                    <a:pt x="10" y="144"/>
                  </a:lnTo>
                  <a:lnTo>
                    <a:pt x="6" y="138"/>
                  </a:lnTo>
                  <a:lnTo>
                    <a:pt x="2" y="12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4" y="86"/>
                  </a:lnTo>
                  <a:close/>
                  <a:moveTo>
                    <a:pt x="132" y="88"/>
                  </a:moveTo>
                  <a:lnTo>
                    <a:pt x="132" y="88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4"/>
                  </a:lnTo>
                  <a:lnTo>
                    <a:pt x="128" y="44"/>
                  </a:lnTo>
                  <a:lnTo>
                    <a:pt x="124" y="40"/>
                  </a:lnTo>
                  <a:lnTo>
                    <a:pt x="120" y="38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2" y="38"/>
                  </a:lnTo>
                  <a:lnTo>
                    <a:pt x="92" y="42"/>
                  </a:lnTo>
                  <a:lnTo>
                    <a:pt x="86" y="48"/>
                  </a:lnTo>
                  <a:lnTo>
                    <a:pt x="80" y="56"/>
                  </a:lnTo>
                  <a:lnTo>
                    <a:pt x="74" y="66"/>
                  </a:lnTo>
                  <a:lnTo>
                    <a:pt x="70" y="78"/>
                  </a:lnTo>
                  <a:lnTo>
                    <a:pt x="66" y="9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24"/>
                  </a:lnTo>
                  <a:lnTo>
                    <a:pt x="70" y="132"/>
                  </a:lnTo>
                  <a:lnTo>
                    <a:pt x="78" y="13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96" y="138"/>
                  </a:lnTo>
                  <a:lnTo>
                    <a:pt x="104" y="136"/>
                  </a:lnTo>
                  <a:lnTo>
                    <a:pt x="110" y="132"/>
                  </a:lnTo>
                  <a:lnTo>
                    <a:pt x="116" y="126"/>
                  </a:lnTo>
                  <a:lnTo>
                    <a:pt x="120" y="118"/>
                  </a:lnTo>
                  <a:lnTo>
                    <a:pt x="126" y="11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66" name="Freeform 46"/>
            <p:cNvSpPr>
              <a:spLocks noChangeAspect="1" noEditPoints="1"/>
            </p:cNvSpPr>
            <p:nvPr/>
          </p:nvSpPr>
          <p:spPr bwMode="auto">
            <a:xfrm>
              <a:off x="2491" y="5848"/>
              <a:ext cx="208" cy="244"/>
            </a:xfrm>
            <a:custGeom>
              <a:avLst/>
              <a:gdLst/>
              <a:ahLst/>
              <a:cxnLst>
                <a:cxn ang="0">
                  <a:pos x="94" y="92"/>
                </a:cxn>
                <a:cxn ang="0">
                  <a:pos x="108" y="82"/>
                </a:cxn>
                <a:cxn ang="0">
                  <a:pos x="136" y="70"/>
                </a:cxn>
                <a:cxn ang="0">
                  <a:pos x="154" y="68"/>
                </a:cxn>
                <a:cxn ang="0">
                  <a:pos x="182" y="74"/>
                </a:cxn>
                <a:cxn ang="0">
                  <a:pos x="192" y="82"/>
                </a:cxn>
                <a:cxn ang="0">
                  <a:pos x="200" y="94"/>
                </a:cxn>
                <a:cxn ang="0">
                  <a:pos x="208" y="128"/>
                </a:cxn>
                <a:cxn ang="0">
                  <a:pos x="208" y="142"/>
                </a:cxn>
                <a:cxn ang="0">
                  <a:pos x="202" y="170"/>
                </a:cxn>
                <a:cxn ang="0">
                  <a:pos x="198" y="182"/>
                </a:cxn>
                <a:cxn ang="0">
                  <a:pos x="182" y="206"/>
                </a:cxn>
                <a:cxn ang="0">
                  <a:pos x="164" y="226"/>
                </a:cxn>
                <a:cxn ang="0">
                  <a:pos x="152" y="234"/>
                </a:cxn>
                <a:cxn ang="0">
                  <a:pos x="126" y="242"/>
                </a:cxn>
                <a:cxn ang="0">
                  <a:pos x="112" y="244"/>
                </a:cxn>
                <a:cxn ang="0">
                  <a:pos x="90" y="238"/>
                </a:cxn>
                <a:cxn ang="0">
                  <a:pos x="84" y="234"/>
                </a:cxn>
                <a:cxn ang="0">
                  <a:pos x="74" y="226"/>
                </a:cxn>
                <a:cxn ang="0">
                  <a:pos x="70" y="214"/>
                </a:cxn>
                <a:cxn ang="0">
                  <a:pos x="68" y="214"/>
                </a:cxn>
                <a:cxn ang="0">
                  <a:pos x="0" y="238"/>
                </a:cxn>
                <a:cxn ang="0">
                  <a:pos x="114" y="0"/>
                </a:cxn>
                <a:cxn ang="0">
                  <a:pos x="82" y="154"/>
                </a:cxn>
                <a:cxn ang="0">
                  <a:pos x="78" y="180"/>
                </a:cxn>
                <a:cxn ang="0">
                  <a:pos x="80" y="192"/>
                </a:cxn>
                <a:cxn ang="0">
                  <a:pos x="90" y="206"/>
                </a:cxn>
                <a:cxn ang="0">
                  <a:pos x="98" y="208"/>
                </a:cxn>
                <a:cxn ang="0">
                  <a:pos x="114" y="204"/>
                </a:cxn>
                <a:cxn ang="0">
                  <a:pos x="124" y="194"/>
                </a:cxn>
                <a:cxn ang="0">
                  <a:pos x="134" y="182"/>
                </a:cxn>
                <a:cxn ang="0">
                  <a:pos x="140" y="166"/>
                </a:cxn>
                <a:cxn ang="0">
                  <a:pos x="144" y="132"/>
                </a:cxn>
                <a:cxn ang="0">
                  <a:pos x="142" y="120"/>
                </a:cxn>
                <a:cxn ang="0">
                  <a:pos x="132" y="106"/>
                </a:cxn>
                <a:cxn ang="0">
                  <a:pos x="122" y="104"/>
                </a:cxn>
                <a:cxn ang="0">
                  <a:pos x="108" y="108"/>
                </a:cxn>
                <a:cxn ang="0">
                  <a:pos x="96" y="116"/>
                </a:cxn>
                <a:cxn ang="0">
                  <a:pos x="88" y="132"/>
                </a:cxn>
                <a:cxn ang="0">
                  <a:pos x="82" y="154"/>
                </a:cxn>
              </a:cxnLst>
              <a:rect l="0" t="0" r="r" b="b"/>
              <a:pathLst>
                <a:path w="208" h="244">
                  <a:moveTo>
                    <a:pt x="114" y="0"/>
                  </a:moveTo>
                  <a:lnTo>
                    <a:pt x="94" y="92"/>
                  </a:lnTo>
                  <a:lnTo>
                    <a:pt x="94" y="92"/>
                  </a:lnTo>
                  <a:lnTo>
                    <a:pt x="108" y="82"/>
                  </a:lnTo>
                  <a:lnTo>
                    <a:pt x="122" y="74"/>
                  </a:lnTo>
                  <a:lnTo>
                    <a:pt x="136" y="70"/>
                  </a:lnTo>
                  <a:lnTo>
                    <a:pt x="154" y="68"/>
                  </a:lnTo>
                  <a:lnTo>
                    <a:pt x="154" y="68"/>
                  </a:lnTo>
                  <a:lnTo>
                    <a:pt x="168" y="70"/>
                  </a:lnTo>
                  <a:lnTo>
                    <a:pt x="182" y="74"/>
                  </a:lnTo>
                  <a:lnTo>
                    <a:pt x="182" y="74"/>
                  </a:lnTo>
                  <a:lnTo>
                    <a:pt x="192" y="82"/>
                  </a:lnTo>
                  <a:lnTo>
                    <a:pt x="200" y="94"/>
                  </a:lnTo>
                  <a:lnTo>
                    <a:pt x="200" y="94"/>
                  </a:lnTo>
                  <a:lnTo>
                    <a:pt x="206" y="108"/>
                  </a:lnTo>
                  <a:lnTo>
                    <a:pt x="208" y="128"/>
                  </a:lnTo>
                  <a:lnTo>
                    <a:pt x="208" y="128"/>
                  </a:lnTo>
                  <a:lnTo>
                    <a:pt x="208" y="142"/>
                  </a:lnTo>
                  <a:lnTo>
                    <a:pt x="206" y="156"/>
                  </a:lnTo>
                  <a:lnTo>
                    <a:pt x="202" y="170"/>
                  </a:lnTo>
                  <a:lnTo>
                    <a:pt x="198" y="182"/>
                  </a:lnTo>
                  <a:lnTo>
                    <a:pt x="198" y="182"/>
                  </a:lnTo>
                  <a:lnTo>
                    <a:pt x="190" y="196"/>
                  </a:lnTo>
                  <a:lnTo>
                    <a:pt x="182" y="206"/>
                  </a:lnTo>
                  <a:lnTo>
                    <a:pt x="174" y="218"/>
                  </a:lnTo>
                  <a:lnTo>
                    <a:pt x="164" y="226"/>
                  </a:lnTo>
                  <a:lnTo>
                    <a:pt x="164" y="226"/>
                  </a:lnTo>
                  <a:lnTo>
                    <a:pt x="152" y="234"/>
                  </a:lnTo>
                  <a:lnTo>
                    <a:pt x="140" y="238"/>
                  </a:lnTo>
                  <a:lnTo>
                    <a:pt x="126" y="242"/>
                  </a:lnTo>
                  <a:lnTo>
                    <a:pt x="112" y="244"/>
                  </a:lnTo>
                  <a:lnTo>
                    <a:pt x="112" y="244"/>
                  </a:lnTo>
                  <a:lnTo>
                    <a:pt x="96" y="242"/>
                  </a:lnTo>
                  <a:lnTo>
                    <a:pt x="90" y="238"/>
                  </a:lnTo>
                  <a:lnTo>
                    <a:pt x="84" y="234"/>
                  </a:lnTo>
                  <a:lnTo>
                    <a:pt x="84" y="234"/>
                  </a:lnTo>
                  <a:lnTo>
                    <a:pt x="78" y="230"/>
                  </a:lnTo>
                  <a:lnTo>
                    <a:pt x="74" y="226"/>
                  </a:lnTo>
                  <a:lnTo>
                    <a:pt x="72" y="220"/>
                  </a:lnTo>
                  <a:lnTo>
                    <a:pt x="70" y="214"/>
                  </a:lnTo>
                  <a:lnTo>
                    <a:pt x="68" y="214"/>
                  </a:lnTo>
                  <a:lnTo>
                    <a:pt x="68" y="214"/>
                  </a:lnTo>
                  <a:lnTo>
                    <a:pt x="62" y="238"/>
                  </a:lnTo>
                  <a:lnTo>
                    <a:pt x="0" y="238"/>
                  </a:lnTo>
                  <a:lnTo>
                    <a:pt x="52" y="0"/>
                  </a:lnTo>
                  <a:lnTo>
                    <a:pt x="114" y="0"/>
                  </a:lnTo>
                  <a:lnTo>
                    <a:pt x="114" y="0"/>
                  </a:lnTo>
                  <a:close/>
                  <a:moveTo>
                    <a:pt x="82" y="154"/>
                  </a:moveTo>
                  <a:lnTo>
                    <a:pt x="82" y="154"/>
                  </a:lnTo>
                  <a:lnTo>
                    <a:pt x="78" y="180"/>
                  </a:lnTo>
                  <a:lnTo>
                    <a:pt x="78" y="180"/>
                  </a:lnTo>
                  <a:lnTo>
                    <a:pt x="80" y="192"/>
                  </a:lnTo>
                  <a:lnTo>
                    <a:pt x="84" y="200"/>
                  </a:lnTo>
                  <a:lnTo>
                    <a:pt x="90" y="206"/>
                  </a:lnTo>
                  <a:lnTo>
                    <a:pt x="98" y="208"/>
                  </a:lnTo>
                  <a:lnTo>
                    <a:pt x="98" y="208"/>
                  </a:lnTo>
                  <a:lnTo>
                    <a:pt x="106" y="206"/>
                  </a:lnTo>
                  <a:lnTo>
                    <a:pt x="114" y="204"/>
                  </a:lnTo>
                  <a:lnTo>
                    <a:pt x="120" y="200"/>
                  </a:lnTo>
                  <a:lnTo>
                    <a:pt x="124" y="194"/>
                  </a:lnTo>
                  <a:lnTo>
                    <a:pt x="124" y="194"/>
                  </a:lnTo>
                  <a:lnTo>
                    <a:pt x="134" y="182"/>
                  </a:lnTo>
                  <a:lnTo>
                    <a:pt x="140" y="166"/>
                  </a:lnTo>
                  <a:lnTo>
                    <a:pt x="140" y="166"/>
                  </a:lnTo>
                  <a:lnTo>
                    <a:pt x="142" y="148"/>
                  </a:lnTo>
                  <a:lnTo>
                    <a:pt x="144" y="132"/>
                  </a:lnTo>
                  <a:lnTo>
                    <a:pt x="144" y="132"/>
                  </a:lnTo>
                  <a:lnTo>
                    <a:pt x="142" y="120"/>
                  </a:lnTo>
                  <a:lnTo>
                    <a:pt x="138" y="112"/>
                  </a:lnTo>
                  <a:lnTo>
                    <a:pt x="132" y="106"/>
                  </a:lnTo>
                  <a:lnTo>
                    <a:pt x="122" y="104"/>
                  </a:lnTo>
                  <a:lnTo>
                    <a:pt x="122" y="104"/>
                  </a:lnTo>
                  <a:lnTo>
                    <a:pt x="114" y="106"/>
                  </a:lnTo>
                  <a:lnTo>
                    <a:pt x="108" y="108"/>
                  </a:lnTo>
                  <a:lnTo>
                    <a:pt x="102" y="112"/>
                  </a:lnTo>
                  <a:lnTo>
                    <a:pt x="96" y="116"/>
                  </a:lnTo>
                  <a:lnTo>
                    <a:pt x="92" y="124"/>
                  </a:lnTo>
                  <a:lnTo>
                    <a:pt x="88" y="132"/>
                  </a:lnTo>
                  <a:lnTo>
                    <a:pt x="82" y="154"/>
                  </a:lnTo>
                  <a:lnTo>
                    <a:pt x="82" y="154"/>
                  </a:lnTo>
                  <a:lnTo>
                    <a:pt x="82" y="154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67" name="Freeform 47"/>
            <p:cNvSpPr>
              <a:spLocks noChangeAspect="1" noEditPoints="1"/>
            </p:cNvSpPr>
            <p:nvPr/>
          </p:nvSpPr>
          <p:spPr bwMode="auto">
            <a:xfrm>
              <a:off x="2721" y="5916"/>
              <a:ext cx="198" cy="176"/>
            </a:xfrm>
            <a:custGeom>
              <a:avLst/>
              <a:gdLst/>
              <a:ahLst/>
              <a:cxnLst>
                <a:cxn ang="0">
                  <a:pos x="4" y="86"/>
                </a:cxn>
                <a:cxn ang="0">
                  <a:pos x="12" y="62"/>
                </a:cxn>
                <a:cxn ang="0">
                  <a:pos x="26" y="42"/>
                </a:cxn>
                <a:cxn ang="0">
                  <a:pos x="34" y="32"/>
                </a:cxn>
                <a:cxn ang="0">
                  <a:pos x="54" y="16"/>
                </a:cxn>
                <a:cxn ang="0">
                  <a:pos x="66" y="10"/>
                </a:cxn>
                <a:cxn ang="0">
                  <a:pos x="90" y="2"/>
                </a:cxn>
                <a:cxn ang="0">
                  <a:pos x="118" y="0"/>
                </a:cxn>
                <a:cxn ang="0">
                  <a:pos x="140" y="2"/>
                </a:cxn>
                <a:cxn ang="0">
                  <a:pos x="160" y="8"/>
                </a:cxn>
                <a:cxn ang="0">
                  <a:pos x="176" y="18"/>
                </a:cxn>
                <a:cxn ang="0">
                  <a:pos x="188" y="30"/>
                </a:cxn>
                <a:cxn ang="0">
                  <a:pos x="192" y="38"/>
                </a:cxn>
                <a:cxn ang="0">
                  <a:pos x="198" y="56"/>
                </a:cxn>
                <a:cxn ang="0">
                  <a:pos x="198" y="66"/>
                </a:cxn>
                <a:cxn ang="0">
                  <a:pos x="196" y="88"/>
                </a:cxn>
                <a:cxn ang="0">
                  <a:pos x="184" y="120"/>
                </a:cxn>
                <a:cxn ang="0">
                  <a:pos x="178" y="128"/>
                </a:cxn>
                <a:cxn ang="0">
                  <a:pos x="150" y="156"/>
                </a:cxn>
                <a:cxn ang="0">
                  <a:pos x="134" y="166"/>
                </a:cxn>
                <a:cxn ang="0">
                  <a:pos x="116" y="172"/>
                </a:cxn>
                <a:cxn ang="0">
                  <a:pos x="80" y="176"/>
                </a:cxn>
                <a:cxn ang="0">
                  <a:pos x="56" y="174"/>
                </a:cxn>
                <a:cxn ang="0">
                  <a:pos x="36" y="168"/>
                </a:cxn>
                <a:cxn ang="0">
                  <a:pos x="28" y="162"/>
                </a:cxn>
                <a:cxn ang="0">
                  <a:pos x="16" y="152"/>
                </a:cxn>
                <a:cxn ang="0">
                  <a:pos x="10" y="144"/>
                </a:cxn>
                <a:cxn ang="0">
                  <a:pos x="4" y="128"/>
                </a:cxn>
                <a:cxn ang="0">
                  <a:pos x="0" y="110"/>
                </a:cxn>
                <a:cxn ang="0">
                  <a:pos x="4" y="86"/>
                </a:cxn>
                <a:cxn ang="0">
                  <a:pos x="132" y="88"/>
                </a:cxn>
                <a:cxn ang="0">
                  <a:pos x="134" y="66"/>
                </a:cxn>
                <a:cxn ang="0">
                  <a:pos x="134" y="54"/>
                </a:cxn>
                <a:cxn ang="0">
                  <a:pos x="126" y="40"/>
                </a:cxn>
                <a:cxn ang="0">
                  <a:pos x="110" y="36"/>
                </a:cxn>
                <a:cxn ang="0">
                  <a:pos x="102" y="38"/>
                </a:cxn>
                <a:cxn ang="0">
                  <a:pos x="86" y="48"/>
                </a:cxn>
                <a:cxn ang="0">
                  <a:pos x="74" y="66"/>
                </a:cxn>
                <a:cxn ang="0">
                  <a:pos x="66" y="94"/>
                </a:cxn>
                <a:cxn ang="0">
                  <a:pos x="64" y="110"/>
                </a:cxn>
                <a:cxn ang="0">
                  <a:pos x="72" y="132"/>
                </a:cxn>
                <a:cxn ang="0">
                  <a:pos x="88" y="140"/>
                </a:cxn>
                <a:cxn ang="0">
                  <a:pos x="96" y="138"/>
                </a:cxn>
                <a:cxn ang="0">
                  <a:pos x="110" y="132"/>
                </a:cxn>
                <a:cxn ang="0">
                  <a:pos x="122" y="118"/>
                </a:cxn>
                <a:cxn ang="0">
                  <a:pos x="132" y="88"/>
                </a:cxn>
                <a:cxn ang="0">
                  <a:pos x="132" y="88"/>
                </a:cxn>
              </a:cxnLst>
              <a:rect l="0" t="0" r="r" b="b"/>
              <a:pathLst>
                <a:path w="198" h="176">
                  <a:moveTo>
                    <a:pt x="4" y="86"/>
                  </a:moveTo>
                  <a:lnTo>
                    <a:pt x="4" y="86"/>
                  </a:lnTo>
                  <a:lnTo>
                    <a:pt x="8" y="74"/>
                  </a:lnTo>
                  <a:lnTo>
                    <a:pt x="12" y="62"/>
                  </a:lnTo>
                  <a:lnTo>
                    <a:pt x="18" y="52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34" y="32"/>
                  </a:lnTo>
                  <a:lnTo>
                    <a:pt x="44" y="24"/>
                  </a:lnTo>
                  <a:lnTo>
                    <a:pt x="54" y="16"/>
                  </a:lnTo>
                  <a:lnTo>
                    <a:pt x="66" y="10"/>
                  </a:lnTo>
                  <a:lnTo>
                    <a:pt x="66" y="10"/>
                  </a:lnTo>
                  <a:lnTo>
                    <a:pt x="78" y="6"/>
                  </a:lnTo>
                  <a:lnTo>
                    <a:pt x="90" y="2"/>
                  </a:lnTo>
                  <a:lnTo>
                    <a:pt x="104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40" y="2"/>
                  </a:lnTo>
                  <a:lnTo>
                    <a:pt x="160" y="8"/>
                  </a:lnTo>
                  <a:lnTo>
                    <a:pt x="160" y="8"/>
                  </a:lnTo>
                  <a:lnTo>
                    <a:pt x="168" y="12"/>
                  </a:lnTo>
                  <a:lnTo>
                    <a:pt x="176" y="18"/>
                  </a:lnTo>
                  <a:lnTo>
                    <a:pt x="182" y="24"/>
                  </a:lnTo>
                  <a:lnTo>
                    <a:pt x="188" y="30"/>
                  </a:lnTo>
                  <a:lnTo>
                    <a:pt x="188" y="30"/>
                  </a:lnTo>
                  <a:lnTo>
                    <a:pt x="192" y="38"/>
                  </a:lnTo>
                  <a:lnTo>
                    <a:pt x="196" y="46"/>
                  </a:lnTo>
                  <a:lnTo>
                    <a:pt x="198" y="56"/>
                  </a:lnTo>
                  <a:lnTo>
                    <a:pt x="198" y="66"/>
                  </a:lnTo>
                  <a:lnTo>
                    <a:pt x="198" y="66"/>
                  </a:lnTo>
                  <a:lnTo>
                    <a:pt x="196" y="88"/>
                  </a:lnTo>
                  <a:lnTo>
                    <a:pt x="196" y="88"/>
                  </a:lnTo>
                  <a:lnTo>
                    <a:pt x="190" y="110"/>
                  </a:lnTo>
                  <a:lnTo>
                    <a:pt x="184" y="120"/>
                  </a:lnTo>
                  <a:lnTo>
                    <a:pt x="178" y="128"/>
                  </a:lnTo>
                  <a:lnTo>
                    <a:pt x="178" y="128"/>
                  </a:lnTo>
                  <a:lnTo>
                    <a:pt x="166" y="144"/>
                  </a:lnTo>
                  <a:lnTo>
                    <a:pt x="150" y="156"/>
                  </a:lnTo>
                  <a:lnTo>
                    <a:pt x="150" y="156"/>
                  </a:lnTo>
                  <a:lnTo>
                    <a:pt x="134" y="166"/>
                  </a:lnTo>
                  <a:lnTo>
                    <a:pt x="116" y="172"/>
                  </a:lnTo>
                  <a:lnTo>
                    <a:pt x="116" y="172"/>
                  </a:lnTo>
                  <a:lnTo>
                    <a:pt x="98" y="174"/>
                  </a:lnTo>
                  <a:lnTo>
                    <a:pt x="80" y="176"/>
                  </a:lnTo>
                  <a:lnTo>
                    <a:pt x="80" y="176"/>
                  </a:lnTo>
                  <a:lnTo>
                    <a:pt x="56" y="174"/>
                  </a:lnTo>
                  <a:lnTo>
                    <a:pt x="46" y="170"/>
                  </a:lnTo>
                  <a:lnTo>
                    <a:pt x="36" y="168"/>
                  </a:lnTo>
                  <a:lnTo>
                    <a:pt x="36" y="168"/>
                  </a:lnTo>
                  <a:lnTo>
                    <a:pt x="28" y="162"/>
                  </a:lnTo>
                  <a:lnTo>
                    <a:pt x="22" y="158"/>
                  </a:lnTo>
                  <a:lnTo>
                    <a:pt x="16" y="152"/>
                  </a:lnTo>
                  <a:lnTo>
                    <a:pt x="10" y="144"/>
                  </a:lnTo>
                  <a:lnTo>
                    <a:pt x="10" y="144"/>
                  </a:lnTo>
                  <a:lnTo>
                    <a:pt x="6" y="138"/>
                  </a:lnTo>
                  <a:lnTo>
                    <a:pt x="4" y="12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86"/>
                  </a:lnTo>
                  <a:lnTo>
                    <a:pt x="4" y="86"/>
                  </a:lnTo>
                  <a:lnTo>
                    <a:pt x="4" y="86"/>
                  </a:lnTo>
                  <a:close/>
                  <a:moveTo>
                    <a:pt x="132" y="88"/>
                  </a:moveTo>
                  <a:lnTo>
                    <a:pt x="132" y="88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4" y="54"/>
                  </a:lnTo>
                  <a:lnTo>
                    <a:pt x="128" y="44"/>
                  </a:lnTo>
                  <a:lnTo>
                    <a:pt x="126" y="40"/>
                  </a:lnTo>
                  <a:lnTo>
                    <a:pt x="122" y="38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2" y="38"/>
                  </a:lnTo>
                  <a:lnTo>
                    <a:pt x="94" y="42"/>
                  </a:lnTo>
                  <a:lnTo>
                    <a:pt x="86" y="48"/>
                  </a:lnTo>
                  <a:lnTo>
                    <a:pt x="80" y="56"/>
                  </a:lnTo>
                  <a:lnTo>
                    <a:pt x="74" y="66"/>
                  </a:lnTo>
                  <a:lnTo>
                    <a:pt x="70" y="78"/>
                  </a:lnTo>
                  <a:lnTo>
                    <a:pt x="66" y="9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24"/>
                  </a:lnTo>
                  <a:lnTo>
                    <a:pt x="72" y="132"/>
                  </a:lnTo>
                  <a:lnTo>
                    <a:pt x="78" y="13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96" y="138"/>
                  </a:lnTo>
                  <a:lnTo>
                    <a:pt x="104" y="136"/>
                  </a:lnTo>
                  <a:lnTo>
                    <a:pt x="110" y="132"/>
                  </a:lnTo>
                  <a:lnTo>
                    <a:pt x="116" y="126"/>
                  </a:lnTo>
                  <a:lnTo>
                    <a:pt x="122" y="118"/>
                  </a:lnTo>
                  <a:lnTo>
                    <a:pt x="126" y="11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68" name="Freeform 48"/>
            <p:cNvSpPr>
              <a:spLocks noChangeAspect="1"/>
            </p:cNvSpPr>
            <p:nvPr/>
          </p:nvSpPr>
          <p:spPr bwMode="auto">
            <a:xfrm>
              <a:off x="2945" y="5872"/>
              <a:ext cx="138" cy="220"/>
            </a:xfrm>
            <a:custGeom>
              <a:avLst/>
              <a:gdLst/>
              <a:ahLst/>
              <a:cxnLst>
                <a:cxn ang="0">
                  <a:pos x="44" y="24"/>
                </a:cxn>
                <a:cxn ang="0">
                  <a:pos x="112" y="0"/>
                </a:cxn>
                <a:cxn ang="0">
                  <a:pos x="102" y="50"/>
                </a:cxn>
                <a:cxn ang="0">
                  <a:pos x="138" y="50"/>
                </a:cxn>
                <a:cxn ang="0">
                  <a:pos x="130" y="88"/>
                </a:cxn>
                <a:cxn ang="0">
                  <a:pos x="94" y="88"/>
                </a:cxn>
                <a:cxn ang="0">
                  <a:pos x="80" y="154"/>
                </a:cxn>
                <a:cxn ang="0">
                  <a:pos x="80" y="154"/>
                </a:cxn>
                <a:cxn ang="0">
                  <a:pos x="78" y="170"/>
                </a:cxn>
                <a:cxn ang="0">
                  <a:pos x="78" y="170"/>
                </a:cxn>
                <a:cxn ang="0">
                  <a:pos x="78" y="176"/>
                </a:cxn>
                <a:cxn ang="0">
                  <a:pos x="80" y="178"/>
                </a:cxn>
                <a:cxn ang="0">
                  <a:pos x="80" y="178"/>
                </a:cxn>
                <a:cxn ang="0">
                  <a:pos x="84" y="180"/>
                </a:cxn>
                <a:cxn ang="0">
                  <a:pos x="92" y="180"/>
                </a:cxn>
                <a:cxn ang="0">
                  <a:pos x="92" y="180"/>
                </a:cxn>
                <a:cxn ang="0">
                  <a:pos x="100" y="180"/>
                </a:cxn>
                <a:cxn ang="0">
                  <a:pos x="100" y="180"/>
                </a:cxn>
                <a:cxn ang="0">
                  <a:pos x="112" y="180"/>
                </a:cxn>
                <a:cxn ang="0">
                  <a:pos x="102" y="216"/>
                </a:cxn>
                <a:cxn ang="0">
                  <a:pos x="102" y="216"/>
                </a:cxn>
                <a:cxn ang="0">
                  <a:pos x="68" y="220"/>
                </a:cxn>
                <a:cxn ang="0">
                  <a:pos x="68" y="220"/>
                </a:cxn>
                <a:cxn ang="0">
                  <a:pos x="46" y="218"/>
                </a:cxn>
                <a:cxn ang="0">
                  <a:pos x="28" y="214"/>
                </a:cxn>
                <a:cxn ang="0">
                  <a:pos x="28" y="214"/>
                </a:cxn>
                <a:cxn ang="0">
                  <a:pos x="20" y="210"/>
                </a:cxn>
                <a:cxn ang="0">
                  <a:pos x="16" y="204"/>
                </a:cxn>
                <a:cxn ang="0">
                  <a:pos x="12" y="198"/>
                </a:cxn>
                <a:cxn ang="0">
                  <a:pos x="12" y="188"/>
                </a:cxn>
                <a:cxn ang="0">
                  <a:pos x="12" y="188"/>
                </a:cxn>
                <a:cxn ang="0">
                  <a:pos x="16" y="164"/>
                </a:cxn>
                <a:cxn ang="0">
                  <a:pos x="30" y="88"/>
                </a:cxn>
                <a:cxn ang="0">
                  <a:pos x="0" y="88"/>
                </a:cxn>
                <a:cxn ang="0">
                  <a:pos x="8" y="50"/>
                </a:cxn>
                <a:cxn ang="0">
                  <a:pos x="40" y="50"/>
                </a:cxn>
                <a:cxn ang="0">
                  <a:pos x="44" y="24"/>
                </a:cxn>
                <a:cxn ang="0">
                  <a:pos x="44" y="24"/>
                </a:cxn>
              </a:cxnLst>
              <a:rect l="0" t="0" r="r" b="b"/>
              <a:pathLst>
                <a:path w="138" h="220">
                  <a:moveTo>
                    <a:pt x="44" y="24"/>
                  </a:moveTo>
                  <a:lnTo>
                    <a:pt x="112" y="0"/>
                  </a:lnTo>
                  <a:lnTo>
                    <a:pt x="102" y="50"/>
                  </a:lnTo>
                  <a:lnTo>
                    <a:pt x="138" y="50"/>
                  </a:lnTo>
                  <a:lnTo>
                    <a:pt x="130" y="88"/>
                  </a:lnTo>
                  <a:lnTo>
                    <a:pt x="94" y="88"/>
                  </a:lnTo>
                  <a:lnTo>
                    <a:pt x="80" y="154"/>
                  </a:lnTo>
                  <a:lnTo>
                    <a:pt x="80" y="154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8" y="176"/>
                  </a:lnTo>
                  <a:lnTo>
                    <a:pt x="80" y="178"/>
                  </a:lnTo>
                  <a:lnTo>
                    <a:pt x="80" y="178"/>
                  </a:lnTo>
                  <a:lnTo>
                    <a:pt x="84" y="180"/>
                  </a:lnTo>
                  <a:lnTo>
                    <a:pt x="92" y="180"/>
                  </a:lnTo>
                  <a:lnTo>
                    <a:pt x="92" y="180"/>
                  </a:lnTo>
                  <a:lnTo>
                    <a:pt x="100" y="180"/>
                  </a:lnTo>
                  <a:lnTo>
                    <a:pt x="100" y="180"/>
                  </a:lnTo>
                  <a:lnTo>
                    <a:pt x="112" y="180"/>
                  </a:lnTo>
                  <a:lnTo>
                    <a:pt x="102" y="216"/>
                  </a:lnTo>
                  <a:lnTo>
                    <a:pt x="102" y="216"/>
                  </a:lnTo>
                  <a:lnTo>
                    <a:pt x="68" y="220"/>
                  </a:lnTo>
                  <a:lnTo>
                    <a:pt x="68" y="220"/>
                  </a:lnTo>
                  <a:lnTo>
                    <a:pt x="46" y="218"/>
                  </a:lnTo>
                  <a:lnTo>
                    <a:pt x="28" y="214"/>
                  </a:lnTo>
                  <a:lnTo>
                    <a:pt x="28" y="214"/>
                  </a:lnTo>
                  <a:lnTo>
                    <a:pt x="20" y="210"/>
                  </a:lnTo>
                  <a:lnTo>
                    <a:pt x="16" y="204"/>
                  </a:lnTo>
                  <a:lnTo>
                    <a:pt x="12" y="198"/>
                  </a:lnTo>
                  <a:lnTo>
                    <a:pt x="12" y="188"/>
                  </a:lnTo>
                  <a:lnTo>
                    <a:pt x="12" y="188"/>
                  </a:lnTo>
                  <a:lnTo>
                    <a:pt x="16" y="164"/>
                  </a:lnTo>
                  <a:lnTo>
                    <a:pt x="30" y="88"/>
                  </a:lnTo>
                  <a:lnTo>
                    <a:pt x="0" y="88"/>
                  </a:lnTo>
                  <a:lnTo>
                    <a:pt x="8" y="50"/>
                  </a:lnTo>
                  <a:lnTo>
                    <a:pt x="40" y="50"/>
                  </a:lnTo>
                  <a:lnTo>
                    <a:pt x="44" y="24"/>
                  </a:lnTo>
                  <a:lnTo>
                    <a:pt x="44" y="24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69" name="Freeform 49"/>
            <p:cNvSpPr>
              <a:spLocks noChangeAspect="1"/>
            </p:cNvSpPr>
            <p:nvPr/>
          </p:nvSpPr>
          <p:spPr bwMode="auto">
            <a:xfrm>
              <a:off x="3097" y="5916"/>
              <a:ext cx="154" cy="170"/>
            </a:xfrm>
            <a:custGeom>
              <a:avLst/>
              <a:gdLst/>
              <a:ahLst/>
              <a:cxnLst>
                <a:cxn ang="0">
                  <a:pos x="34" y="6"/>
                </a:cxn>
                <a:cxn ang="0">
                  <a:pos x="96" y="6"/>
                </a:cxn>
                <a:cxn ang="0">
                  <a:pos x="92" y="36"/>
                </a:cxn>
                <a:cxn ang="0">
                  <a:pos x="92" y="36"/>
                </a:cxn>
                <a:cxn ang="0">
                  <a:pos x="92" y="36"/>
                </a:cxn>
                <a:cxn ang="0">
                  <a:pos x="96" y="28"/>
                </a:cxn>
                <a:cxn ang="0">
                  <a:pos x="102" y="20"/>
                </a:cxn>
                <a:cxn ang="0">
                  <a:pos x="108" y="14"/>
                </a:cxn>
                <a:cxn ang="0">
                  <a:pos x="116" y="10"/>
                </a:cxn>
                <a:cxn ang="0">
                  <a:pos x="116" y="10"/>
                </a:cxn>
                <a:cxn ang="0">
                  <a:pos x="124" y="6"/>
                </a:cxn>
                <a:cxn ang="0">
                  <a:pos x="132" y="2"/>
                </a:cxn>
                <a:cxn ang="0">
                  <a:pos x="144" y="0"/>
                </a:cxn>
                <a:cxn ang="0">
                  <a:pos x="154" y="0"/>
                </a:cxn>
                <a:cxn ang="0">
                  <a:pos x="144" y="54"/>
                </a:cxn>
                <a:cxn ang="0">
                  <a:pos x="132" y="54"/>
                </a:cxn>
                <a:cxn ang="0">
                  <a:pos x="132" y="54"/>
                </a:cxn>
                <a:cxn ang="0">
                  <a:pos x="122" y="54"/>
                </a:cxn>
                <a:cxn ang="0">
                  <a:pos x="112" y="56"/>
                </a:cxn>
                <a:cxn ang="0">
                  <a:pos x="104" y="60"/>
                </a:cxn>
                <a:cxn ang="0">
                  <a:pos x="96" y="64"/>
                </a:cxn>
                <a:cxn ang="0">
                  <a:pos x="96" y="64"/>
                </a:cxn>
                <a:cxn ang="0">
                  <a:pos x="90" y="70"/>
                </a:cxn>
                <a:cxn ang="0">
                  <a:pos x="86" y="78"/>
                </a:cxn>
                <a:cxn ang="0">
                  <a:pos x="80" y="88"/>
                </a:cxn>
                <a:cxn ang="0">
                  <a:pos x="78" y="100"/>
                </a:cxn>
                <a:cxn ang="0">
                  <a:pos x="64" y="170"/>
                </a:cxn>
                <a:cxn ang="0">
                  <a:pos x="0" y="170"/>
                </a:cxn>
                <a:cxn ang="0">
                  <a:pos x="28" y="44"/>
                </a:cxn>
                <a:cxn ang="0">
                  <a:pos x="28" y="44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34" y="6"/>
                </a:cxn>
              </a:cxnLst>
              <a:rect l="0" t="0" r="r" b="b"/>
              <a:pathLst>
                <a:path w="154" h="170">
                  <a:moveTo>
                    <a:pt x="34" y="6"/>
                  </a:moveTo>
                  <a:lnTo>
                    <a:pt x="96" y="6"/>
                  </a:lnTo>
                  <a:lnTo>
                    <a:pt x="92" y="36"/>
                  </a:lnTo>
                  <a:lnTo>
                    <a:pt x="92" y="36"/>
                  </a:lnTo>
                  <a:lnTo>
                    <a:pt x="92" y="36"/>
                  </a:lnTo>
                  <a:lnTo>
                    <a:pt x="96" y="28"/>
                  </a:lnTo>
                  <a:lnTo>
                    <a:pt x="102" y="20"/>
                  </a:lnTo>
                  <a:lnTo>
                    <a:pt x="108" y="14"/>
                  </a:lnTo>
                  <a:lnTo>
                    <a:pt x="116" y="10"/>
                  </a:lnTo>
                  <a:lnTo>
                    <a:pt x="116" y="10"/>
                  </a:lnTo>
                  <a:lnTo>
                    <a:pt x="124" y="6"/>
                  </a:lnTo>
                  <a:lnTo>
                    <a:pt x="132" y="2"/>
                  </a:lnTo>
                  <a:lnTo>
                    <a:pt x="144" y="0"/>
                  </a:lnTo>
                  <a:lnTo>
                    <a:pt x="154" y="0"/>
                  </a:lnTo>
                  <a:lnTo>
                    <a:pt x="144" y="54"/>
                  </a:lnTo>
                  <a:lnTo>
                    <a:pt x="132" y="54"/>
                  </a:lnTo>
                  <a:lnTo>
                    <a:pt x="132" y="54"/>
                  </a:lnTo>
                  <a:lnTo>
                    <a:pt x="122" y="54"/>
                  </a:lnTo>
                  <a:lnTo>
                    <a:pt x="112" y="56"/>
                  </a:lnTo>
                  <a:lnTo>
                    <a:pt x="104" y="60"/>
                  </a:lnTo>
                  <a:lnTo>
                    <a:pt x="96" y="64"/>
                  </a:lnTo>
                  <a:lnTo>
                    <a:pt x="96" y="64"/>
                  </a:lnTo>
                  <a:lnTo>
                    <a:pt x="90" y="70"/>
                  </a:lnTo>
                  <a:lnTo>
                    <a:pt x="86" y="78"/>
                  </a:lnTo>
                  <a:lnTo>
                    <a:pt x="80" y="88"/>
                  </a:lnTo>
                  <a:lnTo>
                    <a:pt x="78" y="100"/>
                  </a:lnTo>
                  <a:lnTo>
                    <a:pt x="64" y="170"/>
                  </a:lnTo>
                  <a:lnTo>
                    <a:pt x="0" y="170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70" name="Freeform 50"/>
            <p:cNvSpPr>
              <a:spLocks noChangeAspect="1" noEditPoints="1"/>
            </p:cNvSpPr>
            <p:nvPr/>
          </p:nvSpPr>
          <p:spPr bwMode="auto">
            <a:xfrm>
              <a:off x="3251" y="5916"/>
              <a:ext cx="196" cy="176"/>
            </a:xfrm>
            <a:custGeom>
              <a:avLst/>
              <a:gdLst/>
              <a:ahLst/>
              <a:cxnLst>
                <a:cxn ang="0">
                  <a:pos x="2" y="86"/>
                </a:cxn>
                <a:cxn ang="0">
                  <a:pos x="10" y="62"/>
                </a:cxn>
                <a:cxn ang="0">
                  <a:pos x="24" y="42"/>
                </a:cxn>
                <a:cxn ang="0">
                  <a:pos x="32" y="32"/>
                </a:cxn>
                <a:cxn ang="0">
                  <a:pos x="52" y="16"/>
                </a:cxn>
                <a:cxn ang="0">
                  <a:pos x="64" y="10"/>
                </a:cxn>
                <a:cxn ang="0">
                  <a:pos x="90" y="2"/>
                </a:cxn>
                <a:cxn ang="0">
                  <a:pos x="116" y="0"/>
                </a:cxn>
                <a:cxn ang="0">
                  <a:pos x="140" y="2"/>
                </a:cxn>
                <a:cxn ang="0">
                  <a:pos x="160" y="8"/>
                </a:cxn>
                <a:cxn ang="0">
                  <a:pos x="176" y="18"/>
                </a:cxn>
                <a:cxn ang="0">
                  <a:pos x="188" y="30"/>
                </a:cxn>
                <a:cxn ang="0">
                  <a:pos x="192" y="38"/>
                </a:cxn>
                <a:cxn ang="0">
                  <a:pos x="196" y="56"/>
                </a:cxn>
                <a:cxn ang="0">
                  <a:pos x="196" y="66"/>
                </a:cxn>
                <a:cxn ang="0">
                  <a:pos x="194" y="88"/>
                </a:cxn>
                <a:cxn ang="0">
                  <a:pos x="184" y="120"/>
                </a:cxn>
                <a:cxn ang="0">
                  <a:pos x="178" y="128"/>
                </a:cxn>
                <a:cxn ang="0">
                  <a:pos x="148" y="156"/>
                </a:cxn>
                <a:cxn ang="0">
                  <a:pos x="132" y="166"/>
                </a:cxn>
                <a:cxn ang="0">
                  <a:pos x="114" y="172"/>
                </a:cxn>
                <a:cxn ang="0">
                  <a:pos x="78" y="176"/>
                </a:cxn>
                <a:cxn ang="0">
                  <a:pos x="56" y="174"/>
                </a:cxn>
                <a:cxn ang="0">
                  <a:pos x="36" y="168"/>
                </a:cxn>
                <a:cxn ang="0">
                  <a:pos x="28" y="162"/>
                </a:cxn>
                <a:cxn ang="0">
                  <a:pos x="14" y="152"/>
                </a:cxn>
                <a:cxn ang="0">
                  <a:pos x="8" y="144"/>
                </a:cxn>
                <a:cxn ang="0">
                  <a:pos x="2" y="128"/>
                </a:cxn>
                <a:cxn ang="0">
                  <a:pos x="0" y="110"/>
                </a:cxn>
                <a:cxn ang="0">
                  <a:pos x="2" y="86"/>
                </a:cxn>
                <a:cxn ang="0">
                  <a:pos x="132" y="88"/>
                </a:cxn>
                <a:cxn ang="0">
                  <a:pos x="134" y="66"/>
                </a:cxn>
                <a:cxn ang="0">
                  <a:pos x="132" y="54"/>
                </a:cxn>
                <a:cxn ang="0">
                  <a:pos x="124" y="40"/>
                </a:cxn>
                <a:cxn ang="0">
                  <a:pos x="110" y="36"/>
                </a:cxn>
                <a:cxn ang="0">
                  <a:pos x="100" y="38"/>
                </a:cxn>
                <a:cxn ang="0">
                  <a:pos x="84" y="48"/>
                </a:cxn>
                <a:cxn ang="0">
                  <a:pos x="74" y="66"/>
                </a:cxn>
                <a:cxn ang="0">
                  <a:pos x="66" y="94"/>
                </a:cxn>
                <a:cxn ang="0">
                  <a:pos x="64" y="110"/>
                </a:cxn>
                <a:cxn ang="0">
                  <a:pos x="70" y="132"/>
                </a:cxn>
                <a:cxn ang="0">
                  <a:pos x="88" y="140"/>
                </a:cxn>
                <a:cxn ang="0">
                  <a:pos x="96" y="138"/>
                </a:cxn>
                <a:cxn ang="0">
                  <a:pos x="110" y="132"/>
                </a:cxn>
                <a:cxn ang="0">
                  <a:pos x="120" y="118"/>
                </a:cxn>
                <a:cxn ang="0">
                  <a:pos x="132" y="88"/>
                </a:cxn>
                <a:cxn ang="0">
                  <a:pos x="132" y="88"/>
                </a:cxn>
              </a:cxnLst>
              <a:rect l="0" t="0" r="r" b="b"/>
              <a:pathLst>
                <a:path w="196" h="176">
                  <a:moveTo>
                    <a:pt x="2" y="86"/>
                  </a:moveTo>
                  <a:lnTo>
                    <a:pt x="2" y="86"/>
                  </a:lnTo>
                  <a:lnTo>
                    <a:pt x="6" y="74"/>
                  </a:lnTo>
                  <a:lnTo>
                    <a:pt x="10" y="62"/>
                  </a:lnTo>
                  <a:lnTo>
                    <a:pt x="16" y="52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32" y="32"/>
                  </a:lnTo>
                  <a:lnTo>
                    <a:pt x="42" y="24"/>
                  </a:lnTo>
                  <a:lnTo>
                    <a:pt x="52" y="16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76" y="6"/>
                  </a:lnTo>
                  <a:lnTo>
                    <a:pt x="90" y="2"/>
                  </a:lnTo>
                  <a:lnTo>
                    <a:pt x="102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40" y="2"/>
                  </a:lnTo>
                  <a:lnTo>
                    <a:pt x="160" y="8"/>
                  </a:lnTo>
                  <a:lnTo>
                    <a:pt x="160" y="8"/>
                  </a:lnTo>
                  <a:lnTo>
                    <a:pt x="168" y="12"/>
                  </a:lnTo>
                  <a:lnTo>
                    <a:pt x="176" y="18"/>
                  </a:lnTo>
                  <a:lnTo>
                    <a:pt x="182" y="24"/>
                  </a:lnTo>
                  <a:lnTo>
                    <a:pt x="188" y="30"/>
                  </a:lnTo>
                  <a:lnTo>
                    <a:pt x="188" y="30"/>
                  </a:lnTo>
                  <a:lnTo>
                    <a:pt x="192" y="38"/>
                  </a:lnTo>
                  <a:lnTo>
                    <a:pt x="194" y="46"/>
                  </a:lnTo>
                  <a:lnTo>
                    <a:pt x="196" y="56"/>
                  </a:lnTo>
                  <a:lnTo>
                    <a:pt x="196" y="66"/>
                  </a:lnTo>
                  <a:lnTo>
                    <a:pt x="196" y="66"/>
                  </a:lnTo>
                  <a:lnTo>
                    <a:pt x="194" y="88"/>
                  </a:lnTo>
                  <a:lnTo>
                    <a:pt x="194" y="88"/>
                  </a:lnTo>
                  <a:lnTo>
                    <a:pt x="188" y="110"/>
                  </a:lnTo>
                  <a:lnTo>
                    <a:pt x="184" y="120"/>
                  </a:lnTo>
                  <a:lnTo>
                    <a:pt x="178" y="128"/>
                  </a:lnTo>
                  <a:lnTo>
                    <a:pt x="178" y="128"/>
                  </a:lnTo>
                  <a:lnTo>
                    <a:pt x="164" y="144"/>
                  </a:lnTo>
                  <a:lnTo>
                    <a:pt x="148" y="156"/>
                  </a:lnTo>
                  <a:lnTo>
                    <a:pt x="148" y="156"/>
                  </a:lnTo>
                  <a:lnTo>
                    <a:pt x="132" y="166"/>
                  </a:lnTo>
                  <a:lnTo>
                    <a:pt x="114" y="172"/>
                  </a:lnTo>
                  <a:lnTo>
                    <a:pt x="114" y="172"/>
                  </a:lnTo>
                  <a:lnTo>
                    <a:pt x="96" y="174"/>
                  </a:lnTo>
                  <a:lnTo>
                    <a:pt x="78" y="176"/>
                  </a:lnTo>
                  <a:lnTo>
                    <a:pt x="78" y="176"/>
                  </a:lnTo>
                  <a:lnTo>
                    <a:pt x="56" y="174"/>
                  </a:lnTo>
                  <a:lnTo>
                    <a:pt x="44" y="170"/>
                  </a:lnTo>
                  <a:lnTo>
                    <a:pt x="36" y="168"/>
                  </a:lnTo>
                  <a:lnTo>
                    <a:pt x="36" y="168"/>
                  </a:lnTo>
                  <a:lnTo>
                    <a:pt x="28" y="162"/>
                  </a:lnTo>
                  <a:lnTo>
                    <a:pt x="20" y="158"/>
                  </a:lnTo>
                  <a:lnTo>
                    <a:pt x="14" y="152"/>
                  </a:lnTo>
                  <a:lnTo>
                    <a:pt x="8" y="144"/>
                  </a:lnTo>
                  <a:lnTo>
                    <a:pt x="8" y="144"/>
                  </a:lnTo>
                  <a:lnTo>
                    <a:pt x="4" y="138"/>
                  </a:lnTo>
                  <a:lnTo>
                    <a:pt x="2" y="12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2" y="86"/>
                  </a:lnTo>
                  <a:lnTo>
                    <a:pt x="2" y="86"/>
                  </a:lnTo>
                  <a:lnTo>
                    <a:pt x="2" y="86"/>
                  </a:lnTo>
                  <a:close/>
                  <a:moveTo>
                    <a:pt x="132" y="88"/>
                  </a:moveTo>
                  <a:lnTo>
                    <a:pt x="132" y="88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54"/>
                  </a:lnTo>
                  <a:lnTo>
                    <a:pt x="128" y="44"/>
                  </a:lnTo>
                  <a:lnTo>
                    <a:pt x="124" y="40"/>
                  </a:lnTo>
                  <a:lnTo>
                    <a:pt x="120" y="38"/>
                  </a:lnTo>
                  <a:lnTo>
                    <a:pt x="110" y="36"/>
                  </a:lnTo>
                  <a:lnTo>
                    <a:pt x="110" y="36"/>
                  </a:lnTo>
                  <a:lnTo>
                    <a:pt x="100" y="38"/>
                  </a:lnTo>
                  <a:lnTo>
                    <a:pt x="92" y="42"/>
                  </a:lnTo>
                  <a:lnTo>
                    <a:pt x="84" y="48"/>
                  </a:lnTo>
                  <a:lnTo>
                    <a:pt x="78" y="56"/>
                  </a:lnTo>
                  <a:lnTo>
                    <a:pt x="74" y="66"/>
                  </a:lnTo>
                  <a:lnTo>
                    <a:pt x="70" y="78"/>
                  </a:lnTo>
                  <a:lnTo>
                    <a:pt x="66" y="94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66" y="124"/>
                  </a:lnTo>
                  <a:lnTo>
                    <a:pt x="70" y="132"/>
                  </a:lnTo>
                  <a:lnTo>
                    <a:pt x="78" y="138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96" y="138"/>
                  </a:lnTo>
                  <a:lnTo>
                    <a:pt x="102" y="136"/>
                  </a:lnTo>
                  <a:lnTo>
                    <a:pt x="110" y="132"/>
                  </a:lnTo>
                  <a:lnTo>
                    <a:pt x="114" y="126"/>
                  </a:lnTo>
                  <a:lnTo>
                    <a:pt x="120" y="118"/>
                  </a:lnTo>
                  <a:lnTo>
                    <a:pt x="124" y="11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32" y="88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71" name="Freeform 51"/>
            <p:cNvSpPr>
              <a:spLocks noChangeAspect="1"/>
            </p:cNvSpPr>
            <p:nvPr/>
          </p:nvSpPr>
          <p:spPr bwMode="auto">
            <a:xfrm>
              <a:off x="3463" y="5916"/>
              <a:ext cx="202" cy="170"/>
            </a:xfrm>
            <a:custGeom>
              <a:avLst/>
              <a:gdLst/>
              <a:ahLst/>
              <a:cxnLst>
                <a:cxn ang="0">
                  <a:pos x="34" y="6"/>
                </a:cxn>
                <a:cxn ang="0">
                  <a:pos x="98" y="6"/>
                </a:cxn>
                <a:cxn ang="0">
                  <a:pos x="98" y="6"/>
                </a:cxn>
                <a:cxn ang="0">
                  <a:pos x="96" y="16"/>
                </a:cxn>
                <a:cxn ang="0">
                  <a:pos x="96" y="16"/>
                </a:cxn>
                <a:cxn ang="0">
                  <a:pos x="96" y="24"/>
                </a:cxn>
                <a:cxn ang="0">
                  <a:pos x="96" y="24"/>
                </a:cxn>
                <a:cxn ang="0">
                  <a:pos x="108" y="14"/>
                </a:cxn>
                <a:cxn ang="0">
                  <a:pos x="120" y="6"/>
                </a:cxn>
                <a:cxn ang="0">
                  <a:pos x="120" y="6"/>
                </a:cxn>
                <a:cxn ang="0">
                  <a:pos x="136" y="2"/>
                </a:cxn>
                <a:cxn ang="0">
                  <a:pos x="152" y="0"/>
                </a:cxn>
                <a:cxn ang="0">
                  <a:pos x="152" y="0"/>
                </a:cxn>
                <a:cxn ang="0">
                  <a:pos x="162" y="0"/>
                </a:cxn>
                <a:cxn ang="0">
                  <a:pos x="170" y="2"/>
                </a:cxn>
                <a:cxn ang="0">
                  <a:pos x="178" y="6"/>
                </a:cxn>
                <a:cxn ang="0">
                  <a:pos x="186" y="12"/>
                </a:cxn>
                <a:cxn ang="0">
                  <a:pos x="186" y="12"/>
                </a:cxn>
                <a:cxn ang="0">
                  <a:pos x="194" y="18"/>
                </a:cxn>
                <a:cxn ang="0">
                  <a:pos x="198" y="26"/>
                </a:cxn>
                <a:cxn ang="0">
                  <a:pos x="200" y="34"/>
                </a:cxn>
                <a:cxn ang="0">
                  <a:pos x="202" y="46"/>
                </a:cxn>
                <a:cxn ang="0">
                  <a:pos x="202" y="46"/>
                </a:cxn>
                <a:cxn ang="0">
                  <a:pos x="200" y="60"/>
                </a:cxn>
                <a:cxn ang="0">
                  <a:pos x="178" y="170"/>
                </a:cxn>
                <a:cxn ang="0">
                  <a:pos x="114" y="170"/>
                </a:cxn>
                <a:cxn ang="0">
                  <a:pos x="134" y="76"/>
                </a:cxn>
                <a:cxn ang="0">
                  <a:pos x="134" y="76"/>
                </a:cxn>
                <a:cxn ang="0">
                  <a:pos x="136" y="60"/>
                </a:cxn>
                <a:cxn ang="0">
                  <a:pos x="136" y="60"/>
                </a:cxn>
                <a:cxn ang="0">
                  <a:pos x="136" y="52"/>
                </a:cxn>
                <a:cxn ang="0">
                  <a:pos x="132" y="44"/>
                </a:cxn>
                <a:cxn ang="0">
                  <a:pos x="126" y="40"/>
                </a:cxn>
                <a:cxn ang="0">
                  <a:pos x="116" y="40"/>
                </a:cxn>
                <a:cxn ang="0">
                  <a:pos x="116" y="40"/>
                </a:cxn>
                <a:cxn ang="0">
                  <a:pos x="106" y="42"/>
                </a:cxn>
                <a:cxn ang="0">
                  <a:pos x="98" y="48"/>
                </a:cxn>
                <a:cxn ang="0">
                  <a:pos x="98" y="48"/>
                </a:cxn>
                <a:cxn ang="0">
                  <a:pos x="90" y="56"/>
                </a:cxn>
                <a:cxn ang="0">
                  <a:pos x="86" y="70"/>
                </a:cxn>
                <a:cxn ang="0">
                  <a:pos x="64" y="170"/>
                </a:cxn>
                <a:cxn ang="0">
                  <a:pos x="0" y="170"/>
                </a:cxn>
                <a:cxn ang="0">
                  <a:pos x="28" y="46"/>
                </a:cxn>
                <a:cxn ang="0">
                  <a:pos x="28" y="46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34" y="6"/>
                </a:cxn>
              </a:cxnLst>
              <a:rect l="0" t="0" r="r" b="b"/>
              <a:pathLst>
                <a:path w="202" h="170">
                  <a:moveTo>
                    <a:pt x="34" y="6"/>
                  </a:moveTo>
                  <a:lnTo>
                    <a:pt x="98" y="6"/>
                  </a:lnTo>
                  <a:lnTo>
                    <a:pt x="98" y="6"/>
                  </a:lnTo>
                  <a:lnTo>
                    <a:pt x="96" y="16"/>
                  </a:lnTo>
                  <a:lnTo>
                    <a:pt x="96" y="16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108" y="14"/>
                  </a:lnTo>
                  <a:lnTo>
                    <a:pt x="120" y="6"/>
                  </a:lnTo>
                  <a:lnTo>
                    <a:pt x="120" y="6"/>
                  </a:lnTo>
                  <a:lnTo>
                    <a:pt x="136" y="2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62" y="0"/>
                  </a:lnTo>
                  <a:lnTo>
                    <a:pt x="170" y="2"/>
                  </a:lnTo>
                  <a:lnTo>
                    <a:pt x="178" y="6"/>
                  </a:lnTo>
                  <a:lnTo>
                    <a:pt x="186" y="12"/>
                  </a:lnTo>
                  <a:lnTo>
                    <a:pt x="186" y="12"/>
                  </a:lnTo>
                  <a:lnTo>
                    <a:pt x="194" y="18"/>
                  </a:lnTo>
                  <a:lnTo>
                    <a:pt x="198" y="26"/>
                  </a:lnTo>
                  <a:lnTo>
                    <a:pt x="200" y="34"/>
                  </a:lnTo>
                  <a:lnTo>
                    <a:pt x="202" y="46"/>
                  </a:lnTo>
                  <a:lnTo>
                    <a:pt x="202" y="46"/>
                  </a:lnTo>
                  <a:lnTo>
                    <a:pt x="200" y="60"/>
                  </a:lnTo>
                  <a:lnTo>
                    <a:pt x="178" y="170"/>
                  </a:lnTo>
                  <a:lnTo>
                    <a:pt x="114" y="170"/>
                  </a:lnTo>
                  <a:lnTo>
                    <a:pt x="134" y="76"/>
                  </a:lnTo>
                  <a:lnTo>
                    <a:pt x="134" y="76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36" y="52"/>
                  </a:lnTo>
                  <a:lnTo>
                    <a:pt x="132" y="44"/>
                  </a:lnTo>
                  <a:lnTo>
                    <a:pt x="126" y="40"/>
                  </a:lnTo>
                  <a:lnTo>
                    <a:pt x="116" y="40"/>
                  </a:lnTo>
                  <a:lnTo>
                    <a:pt x="116" y="40"/>
                  </a:lnTo>
                  <a:lnTo>
                    <a:pt x="106" y="42"/>
                  </a:lnTo>
                  <a:lnTo>
                    <a:pt x="98" y="48"/>
                  </a:lnTo>
                  <a:lnTo>
                    <a:pt x="98" y="48"/>
                  </a:lnTo>
                  <a:lnTo>
                    <a:pt x="90" y="56"/>
                  </a:lnTo>
                  <a:lnTo>
                    <a:pt x="86" y="70"/>
                  </a:lnTo>
                  <a:lnTo>
                    <a:pt x="64" y="170"/>
                  </a:lnTo>
                  <a:lnTo>
                    <a:pt x="0" y="170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4" y="6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772" name="Freeform 52"/>
            <p:cNvSpPr>
              <a:spLocks noChangeAspect="1" noEditPoints="1"/>
            </p:cNvSpPr>
            <p:nvPr/>
          </p:nvSpPr>
          <p:spPr bwMode="auto">
            <a:xfrm>
              <a:off x="3667" y="5854"/>
              <a:ext cx="58" cy="60"/>
            </a:xfrm>
            <a:custGeom>
              <a:avLst/>
              <a:gdLst/>
              <a:ahLst/>
              <a:cxnLst>
                <a:cxn ang="0">
                  <a:pos x="50" y="8"/>
                </a:cxn>
                <a:cxn ang="0">
                  <a:pos x="58" y="30"/>
                </a:cxn>
                <a:cxn ang="0">
                  <a:pos x="56" y="42"/>
                </a:cxn>
                <a:cxn ang="0">
                  <a:pos x="50" y="52"/>
                </a:cxn>
                <a:cxn ang="0">
                  <a:pos x="28" y="60"/>
                </a:cxn>
                <a:cxn ang="0">
                  <a:pos x="18" y="58"/>
                </a:cxn>
                <a:cxn ang="0">
                  <a:pos x="8" y="52"/>
                </a:cxn>
                <a:cxn ang="0">
                  <a:pos x="0" y="30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28" y="0"/>
                </a:cxn>
                <a:cxn ang="0">
                  <a:pos x="40" y="2"/>
                </a:cxn>
                <a:cxn ang="0">
                  <a:pos x="50" y="8"/>
                </a:cxn>
                <a:cxn ang="0">
                  <a:pos x="48" y="12"/>
                </a:cxn>
                <a:cxn ang="0">
                  <a:pos x="38" y="6"/>
                </a:cxn>
                <a:cxn ang="0">
                  <a:pos x="28" y="4"/>
                </a:cxn>
                <a:cxn ang="0">
                  <a:pos x="10" y="12"/>
                </a:cxn>
                <a:cxn ang="0">
                  <a:pos x="6" y="20"/>
                </a:cxn>
                <a:cxn ang="0">
                  <a:pos x="4" y="30"/>
                </a:cxn>
                <a:cxn ang="0">
                  <a:pos x="10" y="48"/>
                </a:cxn>
                <a:cxn ang="0">
                  <a:pos x="18" y="54"/>
                </a:cxn>
                <a:cxn ang="0">
                  <a:pos x="28" y="56"/>
                </a:cxn>
                <a:cxn ang="0">
                  <a:pos x="48" y="48"/>
                </a:cxn>
                <a:cxn ang="0">
                  <a:pos x="52" y="40"/>
                </a:cxn>
                <a:cxn ang="0">
                  <a:pos x="54" y="3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18" y="14"/>
                </a:cxn>
                <a:cxn ang="0">
                  <a:pos x="30" y="14"/>
                </a:cxn>
                <a:cxn ang="0">
                  <a:pos x="36" y="16"/>
                </a:cxn>
                <a:cxn ang="0">
                  <a:pos x="38" y="20"/>
                </a:cxn>
                <a:cxn ang="0">
                  <a:pos x="40" y="24"/>
                </a:cxn>
                <a:cxn ang="0">
                  <a:pos x="36" y="30"/>
                </a:cxn>
                <a:cxn ang="0">
                  <a:pos x="34" y="32"/>
                </a:cxn>
                <a:cxn ang="0">
                  <a:pos x="34" y="46"/>
                </a:cxn>
                <a:cxn ang="0">
                  <a:pos x="24" y="32"/>
                </a:cxn>
                <a:cxn ang="0">
                  <a:pos x="18" y="46"/>
                </a:cxn>
                <a:cxn ang="0">
                  <a:pos x="34" y="24"/>
                </a:cxn>
                <a:cxn ang="0">
                  <a:pos x="34" y="20"/>
                </a:cxn>
                <a:cxn ang="0">
                  <a:pos x="30" y="18"/>
                </a:cxn>
                <a:cxn ang="0">
                  <a:pos x="24" y="24"/>
                </a:cxn>
                <a:cxn ang="0">
                  <a:pos x="30" y="28"/>
                </a:cxn>
                <a:cxn ang="0">
                  <a:pos x="34" y="26"/>
                </a:cxn>
                <a:cxn ang="0">
                  <a:pos x="34" y="24"/>
                </a:cxn>
                <a:cxn ang="0">
                  <a:pos x="34" y="24"/>
                </a:cxn>
              </a:cxnLst>
              <a:rect l="0" t="0" r="r" b="b"/>
              <a:pathLst>
                <a:path w="58" h="60">
                  <a:moveTo>
                    <a:pt x="50" y="8"/>
                  </a:moveTo>
                  <a:lnTo>
                    <a:pt x="50" y="8"/>
                  </a:lnTo>
                  <a:lnTo>
                    <a:pt x="56" y="18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42"/>
                  </a:lnTo>
                  <a:lnTo>
                    <a:pt x="50" y="52"/>
                  </a:lnTo>
                  <a:lnTo>
                    <a:pt x="50" y="52"/>
                  </a:lnTo>
                  <a:lnTo>
                    <a:pt x="40" y="58"/>
                  </a:lnTo>
                  <a:lnTo>
                    <a:pt x="28" y="60"/>
                  </a:lnTo>
                  <a:lnTo>
                    <a:pt x="28" y="60"/>
                  </a:lnTo>
                  <a:lnTo>
                    <a:pt x="18" y="5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2" y="42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18"/>
                  </a:lnTo>
                  <a:lnTo>
                    <a:pt x="8" y="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40" y="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8"/>
                  </a:lnTo>
                  <a:close/>
                  <a:moveTo>
                    <a:pt x="48" y="12"/>
                  </a:moveTo>
                  <a:lnTo>
                    <a:pt x="48" y="12"/>
                  </a:lnTo>
                  <a:lnTo>
                    <a:pt x="38" y="6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18" y="6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6" y="20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6" y="4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38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0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52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8" y="12"/>
                  </a:lnTo>
                  <a:close/>
                  <a:moveTo>
                    <a:pt x="18" y="46"/>
                  </a:moveTo>
                  <a:lnTo>
                    <a:pt x="18" y="14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8" y="20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38" y="26"/>
                  </a:lnTo>
                  <a:lnTo>
                    <a:pt x="36" y="30"/>
                  </a:lnTo>
                  <a:lnTo>
                    <a:pt x="36" y="30"/>
                  </a:lnTo>
                  <a:lnTo>
                    <a:pt x="34" y="32"/>
                  </a:lnTo>
                  <a:lnTo>
                    <a:pt x="40" y="46"/>
                  </a:lnTo>
                  <a:lnTo>
                    <a:pt x="34" y="46"/>
                  </a:lnTo>
                  <a:lnTo>
                    <a:pt x="28" y="32"/>
                  </a:lnTo>
                  <a:lnTo>
                    <a:pt x="24" y="32"/>
                  </a:lnTo>
                  <a:lnTo>
                    <a:pt x="24" y="46"/>
                  </a:lnTo>
                  <a:lnTo>
                    <a:pt x="18" y="46"/>
                  </a:lnTo>
                  <a:lnTo>
                    <a:pt x="18" y="46"/>
                  </a:lnTo>
                  <a:close/>
                  <a:moveTo>
                    <a:pt x="34" y="24"/>
                  </a:moveTo>
                  <a:lnTo>
                    <a:pt x="34" y="24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0" y="18"/>
                  </a:lnTo>
                  <a:lnTo>
                    <a:pt x="24" y="18"/>
                  </a:lnTo>
                  <a:lnTo>
                    <a:pt x="24" y="24"/>
                  </a:lnTo>
                  <a:lnTo>
                    <a:pt x="24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4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34" y="24"/>
                  </a:lnTo>
                  <a:close/>
                </a:path>
              </a:pathLst>
            </a:custGeom>
            <a:solidFill>
              <a:srgbClr val="969696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30773" name="Rectangle 53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82613" y="133350"/>
            <a:ext cx="30035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894" rIns="0" bIns="45894" numCol="1" anchor="ctr" anchorCtr="0" compatLnSpc="1">
            <a:prstTxWarp prst="textNoShape">
              <a:avLst/>
            </a:prstTxWarp>
          </a:bodyPr>
          <a:lstStyle>
            <a:lvl1pPr defTabSz="917575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sz="900">
                <a:solidFill>
                  <a:srgbClr val="969696"/>
                </a:solidFill>
                <a:latin typeface="Arial" charset="0"/>
              </a:defRPr>
            </a:lvl1pPr>
          </a:lstStyle>
          <a:p>
            <a:r>
              <a:rPr lang="de-DE"/>
              <a:t>Robotron – Firmenpräsentation</a:t>
            </a:r>
          </a:p>
        </p:txBody>
      </p:sp>
      <p:pic>
        <p:nvPicPr>
          <p:cNvPr id="48" name="Grafik 47" descr="logo_opp_grau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118" y="9449736"/>
            <a:ext cx="11205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42676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93663" indent="-93663" algn="l" rtl="0" fontAlgn="base">
      <a:spcBef>
        <a:spcPct val="30000"/>
      </a:spcBef>
      <a:spcAft>
        <a:spcPct val="0"/>
      </a:spcAft>
      <a:buChar char="•"/>
      <a:tabLst>
        <a:tab pos="93663" algn="l"/>
        <a:tab pos="538163" algn="l"/>
        <a:tab pos="981075" algn="l"/>
        <a:tab pos="1438275" algn="l"/>
        <a:tab pos="1882775" algn="l"/>
      </a:tabLs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538163" indent="-80963" algn="l" rtl="0" fontAlgn="base">
      <a:spcBef>
        <a:spcPct val="30000"/>
      </a:spcBef>
      <a:spcAft>
        <a:spcPct val="0"/>
      </a:spcAft>
      <a:buChar char="•"/>
      <a:tabLst>
        <a:tab pos="93663" algn="l"/>
        <a:tab pos="538163" algn="l"/>
        <a:tab pos="981075" algn="l"/>
        <a:tab pos="1438275" algn="l"/>
        <a:tab pos="1882775" algn="l"/>
      </a:tabLs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981075" indent="-66675" algn="l" rtl="0" fontAlgn="base">
      <a:spcBef>
        <a:spcPct val="30000"/>
      </a:spcBef>
      <a:spcAft>
        <a:spcPct val="0"/>
      </a:spcAft>
      <a:buChar char="•"/>
      <a:tabLst>
        <a:tab pos="93663" algn="l"/>
        <a:tab pos="538163" algn="l"/>
        <a:tab pos="981075" algn="l"/>
        <a:tab pos="1438275" algn="l"/>
        <a:tab pos="1882775" algn="l"/>
      </a:tabLs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438275" indent="-66675" algn="l" rtl="0" fontAlgn="base">
      <a:spcBef>
        <a:spcPct val="30000"/>
      </a:spcBef>
      <a:spcAft>
        <a:spcPct val="0"/>
      </a:spcAft>
      <a:buChar char="•"/>
      <a:tabLst>
        <a:tab pos="93663" algn="l"/>
        <a:tab pos="538163" algn="l"/>
        <a:tab pos="981075" algn="l"/>
        <a:tab pos="1438275" algn="l"/>
        <a:tab pos="1882775" algn="l"/>
      </a:tabLs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882775" indent="-53975" algn="l" rtl="0" fontAlgn="base">
      <a:spcBef>
        <a:spcPct val="30000"/>
      </a:spcBef>
      <a:spcAft>
        <a:spcPct val="0"/>
      </a:spcAft>
      <a:buChar char="•"/>
      <a:tabLst>
        <a:tab pos="93663" algn="l"/>
        <a:tab pos="538163" algn="l"/>
        <a:tab pos="981075" algn="l"/>
        <a:tab pos="1438275" algn="l"/>
        <a:tab pos="1882775" algn="l"/>
      </a:tabLs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rafik 4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" y="-3669"/>
            <a:ext cx="9143244" cy="2584490"/>
          </a:xfrm>
          <a:prstGeom prst="rect">
            <a:avLst/>
          </a:prstGeom>
        </p:spPr>
      </p:pic>
      <p:pic>
        <p:nvPicPr>
          <p:cNvPr id="48" name="Grafik 4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" y="2767081"/>
            <a:ext cx="9143244" cy="3614629"/>
          </a:xfrm>
          <a:prstGeom prst="rect">
            <a:avLst/>
          </a:prstGeom>
        </p:spPr>
      </p:pic>
      <p:sp>
        <p:nvSpPr>
          <p:cNvPr id="49" name="Rechteck 48"/>
          <p:cNvSpPr/>
          <p:nvPr userDrawn="1"/>
        </p:nvSpPr>
        <p:spPr bwMode="auto">
          <a:xfrm>
            <a:off x="2209327" y="6491673"/>
            <a:ext cx="6934673" cy="372008"/>
          </a:xfrm>
          <a:prstGeom prst="rect">
            <a:avLst/>
          </a:prstGeom>
          <a:gradFill>
            <a:gsLst>
              <a:gs pos="0">
                <a:srgbClr val="1C3660"/>
              </a:gs>
              <a:gs pos="100000">
                <a:srgbClr val="285C8F"/>
              </a:gs>
            </a:gsLst>
            <a:lin ang="81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50" name="Rectangle 3"/>
          <p:cNvSpPr txBox="1">
            <a:spLocks noChangeArrowheads="1"/>
          </p:cNvSpPr>
          <p:nvPr userDrawn="1"/>
        </p:nvSpPr>
        <p:spPr>
          <a:xfrm>
            <a:off x="984921" y="3431223"/>
            <a:ext cx="7193404" cy="346693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50000"/>
              </a:spcAft>
              <a:defRPr sz="2600" b="0" baseline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de-DE" kern="0" dirty="0"/>
          </a:p>
        </p:txBody>
      </p:sp>
      <p:sp>
        <p:nvSpPr>
          <p:cNvPr id="51" name="Textplatzhalter 3"/>
          <p:cNvSpPr txBox="1">
            <a:spLocks/>
          </p:cNvSpPr>
          <p:nvPr userDrawn="1"/>
        </p:nvSpPr>
        <p:spPr>
          <a:xfrm>
            <a:off x="984921" y="3785116"/>
            <a:ext cx="7193404" cy="179353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 rtl="0" eaLnBrk="1" fontAlgn="base" hangingPunct="1">
              <a:spcBef>
                <a:spcPct val="40000"/>
              </a:spcBef>
              <a:spcAft>
                <a:spcPct val="0"/>
              </a:spcAft>
              <a:buClr>
                <a:srgbClr val="739600"/>
              </a:buClr>
              <a:buSzPct val="70000"/>
              <a:buFont typeface="Webdings" pitchFamily="18" charset="2"/>
              <a:buNone/>
              <a:tabLst>
                <a:tab pos="271463" algn="l"/>
                <a:tab pos="719138" algn="l"/>
                <a:tab pos="1077913" algn="l"/>
              </a:tabLst>
              <a:defRPr sz="60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19138" indent="-268288" algn="l" rtl="0" eaLnBrk="1" fontAlgn="base" hangingPunct="1">
              <a:spcBef>
                <a:spcPct val="40000"/>
              </a:spcBef>
              <a:spcAft>
                <a:spcPct val="0"/>
              </a:spcAft>
              <a:buChar char="–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chemeClr val="tx1"/>
                </a:solidFill>
                <a:latin typeface="+mn-lt"/>
              </a:defRPr>
            </a:lvl2pPr>
            <a:lvl3pPr marL="1077913" indent="-179388" algn="l" rtl="0" eaLnBrk="1" fontAlgn="base" hangingPunct="1">
              <a:spcBef>
                <a:spcPct val="40000"/>
              </a:spcBef>
              <a:spcAft>
                <a:spcPct val="0"/>
              </a:spcAft>
              <a:buChar char="•"/>
              <a:tabLst>
                <a:tab pos="271463" algn="l"/>
                <a:tab pos="719138" algn="l"/>
                <a:tab pos="1077913" algn="l"/>
              </a:tabLst>
              <a:defRPr>
                <a:solidFill>
                  <a:schemeClr val="tx1"/>
                </a:solidFill>
                <a:latin typeface="+mn-lt"/>
              </a:defRPr>
            </a:lvl3pPr>
            <a:lvl4pPr marL="1989138" indent="-342900" algn="l" rtl="0" eaLnBrk="1" fontAlgn="base" hangingPunct="1">
              <a:spcBef>
                <a:spcPct val="40000"/>
              </a:spcBef>
              <a:spcAft>
                <a:spcPct val="0"/>
              </a:spcAft>
              <a:tabLst>
                <a:tab pos="271463" algn="l"/>
                <a:tab pos="719138" algn="l"/>
                <a:tab pos="1077913" algn="l"/>
              </a:tabLst>
              <a:defRPr b="1">
                <a:solidFill>
                  <a:schemeClr val="tx1"/>
                </a:solidFill>
                <a:latin typeface="Hypatia Sans Pro" pitchFamily="34" charset="0"/>
              </a:defRPr>
            </a:lvl4pPr>
            <a:lvl5pPr marL="25495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5pPr>
            <a:lvl6pPr marL="30067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6pPr>
            <a:lvl7pPr marL="34639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7pPr>
            <a:lvl8pPr marL="39211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8pPr>
            <a:lvl9pPr marL="43783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00000"/>
              </a:lnSpc>
            </a:pPr>
            <a:endParaRPr lang="de-DE" sz="5500" i="1" kern="0" dirty="0">
              <a:latin typeface="+mj-lt"/>
            </a:endParaRPr>
          </a:p>
        </p:txBody>
      </p:sp>
      <p:grpSp>
        <p:nvGrpSpPr>
          <p:cNvPr id="53" name="Group 37"/>
          <p:cNvGrpSpPr>
            <a:grpSpLocks noChangeAspect="1"/>
          </p:cNvGrpSpPr>
          <p:nvPr userDrawn="1"/>
        </p:nvGrpSpPr>
        <p:grpSpPr bwMode="auto">
          <a:xfrm>
            <a:off x="7453042" y="6586456"/>
            <a:ext cx="1196409" cy="181221"/>
            <a:chOff x="2122" y="161"/>
            <a:chExt cx="3121" cy="474"/>
          </a:xfrm>
        </p:grpSpPr>
        <p:sp>
          <p:nvSpPr>
            <p:cNvPr id="54" name="Freeform 38"/>
            <p:cNvSpPr>
              <a:spLocks noChangeAspect="1"/>
            </p:cNvSpPr>
            <p:nvPr userDrawn="1"/>
          </p:nvSpPr>
          <p:spPr bwMode="auto">
            <a:xfrm>
              <a:off x="2122" y="292"/>
              <a:ext cx="303" cy="332"/>
            </a:xfrm>
            <a:custGeom>
              <a:avLst/>
              <a:gdLst/>
              <a:ahLst/>
              <a:cxnLst>
                <a:cxn ang="0">
                  <a:pos x="66" y="11"/>
                </a:cxn>
                <a:cxn ang="0">
                  <a:pos x="188" y="11"/>
                </a:cxn>
                <a:cxn ang="0">
                  <a:pos x="178" y="71"/>
                </a:cxn>
                <a:cxn ang="0">
                  <a:pos x="180" y="71"/>
                </a:cxn>
                <a:cxn ang="0">
                  <a:pos x="180" y="71"/>
                </a:cxn>
                <a:cxn ang="0">
                  <a:pos x="188" y="55"/>
                </a:cxn>
                <a:cxn ang="0">
                  <a:pos x="199" y="41"/>
                </a:cxn>
                <a:cxn ang="0">
                  <a:pos x="213" y="27"/>
                </a:cxn>
                <a:cxn ang="0">
                  <a:pos x="227" y="19"/>
                </a:cxn>
                <a:cxn ang="0">
                  <a:pos x="227" y="19"/>
                </a:cxn>
                <a:cxn ang="0">
                  <a:pos x="240" y="11"/>
                </a:cxn>
                <a:cxn ang="0">
                  <a:pos x="259" y="6"/>
                </a:cxn>
                <a:cxn ang="0">
                  <a:pos x="278" y="3"/>
                </a:cxn>
                <a:cxn ang="0">
                  <a:pos x="303" y="0"/>
                </a:cxn>
                <a:cxn ang="0">
                  <a:pos x="281" y="106"/>
                </a:cxn>
                <a:cxn ang="0">
                  <a:pos x="259" y="106"/>
                </a:cxn>
                <a:cxn ang="0">
                  <a:pos x="259" y="106"/>
                </a:cxn>
                <a:cxn ang="0">
                  <a:pos x="238" y="106"/>
                </a:cxn>
                <a:cxn ang="0">
                  <a:pos x="218" y="112"/>
                </a:cxn>
                <a:cxn ang="0">
                  <a:pos x="202" y="117"/>
                </a:cxn>
                <a:cxn ang="0">
                  <a:pos x="188" y="125"/>
                </a:cxn>
                <a:cxn ang="0">
                  <a:pos x="188" y="125"/>
                </a:cxn>
                <a:cxn ang="0">
                  <a:pos x="175" y="139"/>
                </a:cxn>
                <a:cxn ang="0">
                  <a:pos x="167" y="155"/>
                </a:cxn>
                <a:cxn ang="0">
                  <a:pos x="159" y="172"/>
                </a:cxn>
                <a:cxn ang="0">
                  <a:pos x="150" y="196"/>
                </a:cxn>
                <a:cxn ang="0">
                  <a:pos x="123" y="332"/>
                </a:cxn>
                <a:cxn ang="0">
                  <a:pos x="0" y="332"/>
                </a:cxn>
                <a:cxn ang="0">
                  <a:pos x="52" y="85"/>
                </a:cxn>
                <a:cxn ang="0">
                  <a:pos x="52" y="85"/>
                </a:cxn>
                <a:cxn ang="0">
                  <a:pos x="66" y="11"/>
                </a:cxn>
                <a:cxn ang="0">
                  <a:pos x="66" y="11"/>
                </a:cxn>
                <a:cxn ang="0">
                  <a:pos x="66" y="11"/>
                </a:cxn>
              </a:cxnLst>
              <a:rect l="0" t="0" r="r" b="b"/>
              <a:pathLst>
                <a:path w="303" h="332">
                  <a:moveTo>
                    <a:pt x="66" y="11"/>
                  </a:moveTo>
                  <a:lnTo>
                    <a:pt x="188" y="11"/>
                  </a:lnTo>
                  <a:lnTo>
                    <a:pt x="178" y="71"/>
                  </a:lnTo>
                  <a:lnTo>
                    <a:pt x="180" y="71"/>
                  </a:lnTo>
                  <a:lnTo>
                    <a:pt x="180" y="71"/>
                  </a:lnTo>
                  <a:lnTo>
                    <a:pt x="188" y="55"/>
                  </a:lnTo>
                  <a:lnTo>
                    <a:pt x="199" y="41"/>
                  </a:lnTo>
                  <a:lnTo>
                    <a:pt x="213" y="27"/>
                  </a:lnTo>
                  <a:lnTo>
                    <a:pt x="227" y="19"/>
                  </a:lnTo>
                  <a:lnTo>
                    <a:pt x="227" y="19"/>
                  </a:lnTo>
                  <a:lnTo>
                    <a:pt x="240" y="11"/>
                  </a:lnTo>
                  <a:lnTo>
                    <a:pt x="259" y="6"/>
                  </a:lnTo>
                  <a:lnTo>
                    <a:pt x="278" y="3"/>
                  </a:lnTo>
                  <a:lnTo>
                    <a:pt x="303" y="0"/>
                  </a:lnTo>
                  <a:lnTo>
                    <a:pt x="281" y="106"/>
                  </a:lnTo>
                  <a:lnTo>
                    <a:pt x="259" y="106"/>
                  </a:lnTo>
                  <a:lnTo>
                    <a:pt x="259" y="106"/>
                  </a:lnTo>
                  <a:lnTo>
                    <a:pt x="238" y="106"/>
                  </a:lnTo>
                  <a:lnTo>
                    <a:pt x="218" y="112"/>
                  </a:lnTo>
                  <a:lnTo>
                    <a:pt x="202" y="117"/>
                  </a:lnTo>
                  <a:lnTo>
                    <a:pt x="188" y="125"/>
                  </a:lnTo>
                  <a:lnTo>
                    <a:pt x="188" y="125"/>
                  </a:lnTo>
                  <a:lnTo>
                    <a:pt x="175" y="139"/>
                  </a:lnTo>
                  <a:lnTo>
                    <a:pt x="167" y="155"/>
                  </a:lnTo>
                  <a:lnTo>
                    <a:pt x="159" y="172"/>
                  </a:lnTo>
                  <a:lnTo>
                    <a:pt x="150" y="196"/>
                  </a:lnTo>
                  <a:lnTo>
                    <a:pt x="123" y="332"/>
                  </a:lnTo>
                  <a:lnTo>
                    <a:pt x="0" y="332"/>
                  </a:lnTo>
                  <a:lnTo>
                    <a:pt x="52" y="85"/>
                  </a:lnTo>
                  <a:lnTo>
                    <a:pt x="52" y="85"/>
                  </a:lnTo>
                  <a:lnTo>
                    <a:pt x="66" y="11"/>
                  </a:lnTo>
                  <a:lnTo>
                    <a:pt x="66" y="11"/>
                  </a:lnTo>
                  <a:lnTo>
                    <a:pt x="66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55" name="Freeform 39"/>
            <p:cNvSpPr>
              <a:spLocks noChangeAspect="1" noEditPoints="1"/>
            </p:cNvSpPr>
            <p:nvPr userDrawn="1"/>
          </p:nvSpPr>
          <p:spPr bwMode="auto">
            <a:xfrm>
              <a:off x="2422" y="292"/>
              <a:ext cx="384" cy="343"/>
            </a:xfrm>
            <a:custGeom>
              <a:avLst/>
              <a:gdLst/>
              <a:ahLst/>
              <a:cxnLst>
                <a:cxn ang="0">
                  <a:pos x="6" y="169"/>
                </a:cxn>
                <a:cxn ang="0">
                  <a:pos x="22" y="123"/>
                </a:cxn>
                <a:cxn ang="0">
                  <a:pos x="47" y="82"/>
                </a:cxn>
                <a:cxn ang="0">
                  <a:pos x="63" y="63"/>
                </a:cxn>
                <a:cxn ang="0">
                  <a:pos x="104" y="33"/>
                </a:cxn>
                <a:cxn ang="0">
                  <a:pos x="126" y="22"/>
                </a:cxn>
                <a:cxn ang="0">
                  <a:pos x="175" y="6"/>
                </a:cxn>
                <a:cxn ang="0">
                  <a:pos x="229" y="0"/>
                </a:cxn>
                <a:cxn ang="0">
                  <a:pos x="251" y="3"/>
                </a:cxn>
                <a:cxn ang="0">
                  <a:pos x="292" y="8"/>
                </a:cxn>
                <a:cxn ang="0">
                  <a:pos x="311" y="17"/>
                </a:cxn>
                <a:cxn ang="0">
                  <a:pos x="344" y="33"/>
                </a:cxn>
                <a:cxn ang="0">
                  <a:pos x="365" y="60"/>
                </a:cxn>
                <a:cxn ang="0">
                  <a:pos x="374" y="74"/>
                </a:cxn>
                <a:cxn ang="0">
                  <a:pos x="384" y="109"/>
                </a:cxn>
                <a:cxn ang="0">
                  <a:pos x="384" y="128"/>
                </a:cxn>
                <a:cxn ang="0">
                  <a:pos x="382" y="169"/>
                </a:cxn>
                <a:cxn ang="0">
                  <a:pos x="374" y="194"/>
                </a:cxn>
                <a:cxn ang="0">
                  <a:pos x="357" y="234"/>
                </a:cxn>
                <a:cxn ang="0">
                  <a:pos x="346" y="254"/>
                </a:cxn>
                <a:cxn ang="0">
                  <a:pos x="322" y="283"/>
                </a:cxn>
                <a:cxn ang="0">
                  <a:pos x="292" y="305"/>
                </a:cxn>
                <a:cxn ang="0">
                  <a:pos x="259" y="324"/>
                </a:cxn>
                <a:cxn ang="0">
                  <a:pos x="224" y="335"/>
                </a:cxn>
                <a:cxn ang="0">
                  <a:pos x="153" y="343"/>
                </a:cxn>
                <a:cxn ang="0">
                  <a:pos x="128" y="343"/>
                </a:cxn>
                <a:cxn ang="0">
                  <a:pos x="87" y="335"/>
                </a:cxn>
                <a:cxn ang="0">
                  <a:pos x="68" y="327"/>
                </a:cxn>
                <a:cxn ang="0">
                  <a:pos x="38" y="308"/>
                </a:cxn>
                <a:cxn ang="0">
                  <a:pos x="17" y="283"/>
                </a:cxn>
                <a:cxn ang="0">
                  <a:pos x="8" y="267"/>
                </a:cxn>
                <a:cxn ang="0">
                  <a:pos x="0" y="234"/>
                </a:cxn>
                <a:cxn ang="0">
                  <a:pos x="0" y="215"/>
                </a:cxn>
                <a:cxn ang="0">
                  <a:pos x="6" y="169"/>
                </a:cxn>
                <a:cxn ang="0">
                  <a:pos x="256" y="169"/>
                </a:cxn>
                <a:cxn ang="0">
                  <a:pos x="259" y="150"/>
                </a:cxn>
                <a:cxn ang="0">
                  <a:pos x="262" y="131"/>
                </a:cxn>
                <a:cxn ang="0">
                  <a:pos x="256" y="104"/>
                </a:cxn>
                <a:cxn ang="0">
                  <a:pos x="248" y="85"/>
                </a:cxn>
                <a:cxn ang="0">
                  <a:pos x="235" y="74"/>
                </a:cxn>
                <a:cxn ang="0">
                  <a:pos x="213" y="71"/>
                </a:cxn>
                <a:cxn ang="0">
                  <a:pos x="196" y="74"/>
                </a:cxn>
                <a:cxn ang="0">
                  <a:pos x="166" y="93"/>
                </a:cxn>
                <a:cxn ang="0">
                  <a:pos x="142" y="128"/>
                </a:cxn>
                <a:cxn ang="0">
                  <a:pos x="128" y="183"/>
                </a:cxn>
                <a:cxn ang="0">
                  <a:pos x="123" y="218"/>
                </a:cxn>
                <a:cxn ang="0">
                  <a:pos x="131" y="251"/>
                </a:cxn>
                <a:cxn ang="0">
                  <a:pos x="145" y="264"/>
                </a:cxn>
                <a:cxn ang="0">
                  <a:pos x="161" y="273"/>
                </a:cxn>
                <a:cxn ang="0">
                  <a:pos x="172" y="273"/>
                </a:cxn>
                <a:cxn ang="0">
                  <a:pos x="202" y="267"/>
                </a:cxn>
                <a:cxn ang="0">
                  <a:pos x="224" y="248"/>
                </a:cxn>
                <a:cxn ang="0">
                  <a:pos x="243" y="215"/>
                </a:cxn>
                <a:cxn ang="0">
                  <a:pos x="256" y="169"/>
                </a:cxn>
                <a:cxn ang="0">
                  <a:pos x="256" y="169"/>
                </a:cxn>
              </a:cxnLst>
              <a:rect l="0" t="0" r="r" b="b"/>
              <a:pathLst>
                <a:path w="384" h="343">
                  <a:moveTo>
                    <a:pt x="6" y="169"/>
                  </a:moveTo>
                  <a:lnTo>
                    <a:pt x="6" y="169"/>
                  </a:lnTo>
                  <a:lnTo>
                    <a:pt x="11" y="145"/>
                  </a:lnTo>
                  <a:lnTo>
                    <a:pt x="22" y="123"/>
                  </a:lnTo>
                  <a:lnTo>
                    <a:pt x="33" y="101"/>
                  </a:lnTo>
                  <a:lnTo>
                    <a:pt x="47" y="82"/>
                  </a:lnTo>
                  <a:lnTo>
                    <a:pt x="47" y="82"/>
                  </a:lnTo>
                  <a:lnTo>
                    <a:pt x="63" y="63"/>
                  </a:lnTo>
                  <a:lnTo>
                    <a:pt x="82" y="46"/>
                  </a:lnTo>
                  <a:lnTo>
                    <a:pt x="104" y="33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50" y="14"/>
                  </a:lnTo>
                  <a:lnTo>
                    <a:pt x="175" y="6"/>
                  </a:lnTo>
                  <a:lnTo>
                    <a:pt x="202" y="3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251" y="3"/>
                  </a:lnTo>
                  <a:lnTo>
                    <a:pt x="273" y="6"/>
                  </a:lnTo>
                  <a:lnTo>
                    <a:pt x="292" y="8"/>
                  </a:lnTo>
                  <a:lnTo>
                    <a:pt x="311" y="17"/>
                  </a:lnTo>
                  <a:lnTo>
                    <a:pt x="311" y="17"/>
                  </a:lnTo>
                  <a:lnTo>
                    <a:pt x="327" y="25"/>
                  </a:lnTo>
                  <a:lnTo>
                    <a:pt x="344" y="33"/>
                  </a:lnTo>
                  <a:lnTo>
                    <a:pt x="354" y="46"/>
                  </a:lnTo>
                  <a:lnTo>
                    <a:pt x="365" y="60"/>
                  </a:lnTo>
                  <a:lnTo>
                    <a:pt x="365" y="60"/>
                  </a:lnTo>
                  <a:lnTo>
                    <a:pt x="374" y="74"/>
                  </a:lnTo>
                  <a:lnTo>
                    <a:pt x="379" y="90"/>
                  </a:lnTo>
                  <a:lnTo>
                    <a:pt x="384" y="109"/>
                  </a:lnTo>
                  <a:lnTo>
                    <a:pt x="384" y="128"/>
                  </a:lnTo>
                  <a:lnTo>
                    <a:pt x="384" y="128"/>
                  </a:lnTo>
                  <a:lnTo>
                    <a:pt x="384" y="150"/>
                  </a:lnTo>
                  <a:lnTo>
                    <a:pt x="382" y="169"/>
                  </a:lnTo>
                  <a:lnTo>
                    <a:pt x="382" y="169"/>
                  </a:lnTo>
                  <a:lnTo>
                    <a:pt x="374" y="194"/>
                  </a:lnTo>
                  <a:lnTo>
                    <a:pt x="368" y="215"/>
                  </a:lnTo>
                  <a:lnTo>
                    <a:pt x="357" y="234"/>
                  </a:lnTo>
                  <a:lnTo>
                    <a:pt x="346" y="254"/>
                  </a:lnTo>
                  <a:lnTo>
                    <a:pt x="346" y="254"/>
                  </a:lnTo>
                  <a:lnTo>
                    <a:pt x="335" y="267"/>
                  </a:lnTo>
                  <a:lnTo>
                    <a:pt x="322" y="283"/>
                  </a:lnTo>
                  <a:lnTo>
                    <a:pt x="305" y="294"/>
                  </a:lnTo>
                  <a:lnTo>
                    <a:pt x="292" y="305"/>
                  </a:lnTo>
                  <a:lnTo>
                    <a:pt x="292" y="305"/>
                  </a:lnTo>
                  <a:lnTo>
                    <a:pt x="259" y="324"/>
                  </a:lnTo>
                  <a:lnTo>
                    <a:pt x="224" y="335"/>
                  </a:lnTo>
                  <a:lnTo>
                    <a:pt x="224" y="335"/>
                  </a:lnTo>
                  <a:lnTo>
                    <a:pt x="188" y="341"/>
                  </a:lnTo>
                  <a:lnTo>
                    <a:pt x="153" y="343"/>
                  </a:lnTo>
                  <a:lnTo>
                    <a:pt x="153" y="343"/>
                  </a:lnTo>
                  <a:lnTo>
                    <a:pt x="128" y="343"/>
                  </a:lnTo>
                  <a:lnTo>
                    <a:pt x="106" y="338"/>
                  </a:lnTo>
                  <a:lnTo>
                    <a:pt x="87" y="335"/>
                  </a:lnTo>
                  <a:lnTo>
                    <a:pt x="68" y="327"/>
                  </a:lnTo>
                  <a:lnTo>
                    <a:pt x="68" y="327"/>
                  </a:lnTo>
                  <a:lnTo>
                    <a:pt x="55" y="319"/>
                  </a:lnTo>
                  <a:lnTo>
                    <a:pt x="38" y="308"/>
                  </a:lnTo>
                  <a:lnTo>
                    <a:pt x="27" y="297"/>
                  </a:lnTo>
                  <a:lnTo>
                    <a:pt x="17" y="283"/>
                  </a:lnTo>
                  <a:lnTo>
                    <a:pt x="17" y="283"/>
                  </a:lnTo>
                  <a:lnTo>
                    <a:pt x="8" y="267"/>
                  </a:lnTo>
                  <a:lnTo>
                    <a:pt x="3" y="251"/>
                  </a:lnTo>
                  <a:lnTo>
                    <a:pt x="0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6" y="169"/>
                  </a:lnTo>
                  <a:lnTo>
                    <a:pt x="6" y="169"/>
                  </a:lnTo>
                  <a:lnTo>
                    <a:pt x="6" y="169"/>
                  </a:lnTo>
                  <a:close/>
                  <a:moveTo>
                    <a:pt x="256" y="169"/>
                  </a:moveTo>
                  <a:lnTo>
                    <a:pt x="256" y="169"/>
                  </a:lnTo>
                  <a:lnTo>
                    <a:pt x="259" y="150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59" y="117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48" y="85"/>
                  </a:lnTo>
                  <a:lnTo>
                    <a:pt x="243" y="79"/>
                  </a:lnTo>
                  <a:lnTo>
                    <a:pt x="235" y="74"/>
                  </a:lnTo>
                  <a:lnTo>
                    <a:pt x="224" y="71"/>
                  </a:lnTo>
                  <a:lnTo>
                    <a:pt x="213" y="71"/>
                  </a:lnTo>
                  <a:lnTo>
                    <a:pt x="213" y="71"/>
                  </a:lnTo>
                  <a:lnTo>
                    <a:pt x="196" y="74"/>
                  </a:lnTo>
                  <a:lnTo>
                    <a:pt x="180" y="82"/>
                  </a:lnTo>
                  <a:lnTo>
                    <a:pt x="166" y="93"/>
                  </a:lnTo>
                  <a:lnTo>
                    <a:pt x="153" y="109"/>
                  </a:lnTo>
                  <a:lnTo>
                    <a:pt x="142" y="128"/>
                  </a:lnTo>
                  <a:lnTo>
                    <a:pt x="134" y="155"/>
                  </a:lnTo>
                  <a:lnTo>
                    <a:pt x="128" y="183"/>
                  </a:lnTo>
                  <a:lnTo>
                    <a:pt x="123" y="218"/>
                  </a:lnTo>
                  <a:lnTo>
                    <a:pt x="123" y="218"/>
                  </a:lnTo>
                  <a:lnTo>
                    <a:pt x="128" y="240"/>
                  </a:lnTo>
                  <a:lnTo>
                    <a:pt x="131" y="251"/>
                  </a:lnTo>
                  <a:lnTo>
                    <a:pt x="136" y="259"/>
                  </a:lnTo>
                  <a:lnTo>
                    <a:pt x="145" y="264"/>
                  </a:lnTo>
                  <a:lnTo>
                    <a:pt x="150" y="270"/>
                  </a:lnTo>
                  <a:lnTo>
                    <a:pt x="161" y="273"/>
                  </a:lnTo>
                  <a:lnTo>
                    <a:pt x="172" y="273"/>
                  </a:lnTo>
                  <a:lnTo>
                    <a:pt x="172" y="273"/>
                  </a:lnTo>
                  <a:lnTo>
                    <a:pt x="186" y="270"/>
                  </a:lnTo>
                  <a:lnTo>
                    <a:pt x="202" y="267"/>
                  </a:lnTo>
                  <a:lnTo>
                    <a:pt x="213" y="259"/>
                  </a:lnTo>
                  <a:lnTo>
                    <a:pt x="224" y="248"/>
                  </a:lnTo>
                  <a:lnTo>
                    <a:pt x="235" y="232"/>
                  </a:lnTo>
                  <a:lnTo>
                    <a:pt x="243" y="215"/>
                  </a:lnTo>
                  <a:lnTo>
                    <a:pt x="251" y="194"/>
                  </a:lnTo>
                  <a:lnTo>
                    <a:pt x="256" y="169"/>
                  </a:lnTo>
                  <a:lnTo>
                    <a:pt x="256" y="169"/>
                  </a:lnTo>
                  <a:lnTo>
                    <a:pt x="256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56" name="Freeform 40"/>
            <p:cNvSpPr>
              <a:spLocks noChangeAspect="1" noEditPoints="1"/>
            </p:cNvSpPr>
            <p:nvPr userDrawn="1"/>
          </p:nvSpPr>
          <p:spPr bwMode="auto">
            <a:xfrm>
              <a:off x="2831" y="161"/>
              <a:ext cx="406" cy="474"/>
            </a:xfrm>
            <a:custGeom>
              <a:avLst/>
              <a:gdLst/>
              <a:ahLst/>
              <a:cxnLst>
                <a:cxn ang="0">
                  <a:pos x="185" y="177"/>
                </a:cxn>
                <a:cxn ang="0">
                  <a:pos x="210" y="158"/>
                </a:cxn>
                <a:cxn ang="0">
                  <a:pos x="267" y="134"/>
                </a:cxn>
                <a:cxn ang="0">
                  <a:pos x="300" y="131"/>
                </a:cxn>
                <a:cxn ang="0">
                  <a:pos x="354" y="145"/>
                </a:cxn>
                <a:cxn ang="0">
                  <a:pos x="365" y="150"/>
                </a:cxn>
                <a:cxn ang="0">
                  <a:pos x="384" y="169"/>
                </a:cxn>
                <a:cxn ang="0">
                  <a:pos x="392" y="180"/>
                </a:cxn>
                <a:cxn ang="0">
                  <a:pos x="403" y="210"/>
                </a:cxn>
                <a:cxn ang="0">
                  <a:pos x="406" y="248"/>
                </a:cxn>
                <a:cxn ang="0">
                  <a:pos x="406" y="276"/>
                </a:cxn>
                <a:cxn ang="0">
                  <a:pos x="395" y="330"/>
                </a:cxn>
                <a:cxn ang="0">
                  <a:pos x="384" y="355"/>
                </a:cxn>
                <a:cxn ang="0">
                  <a:pos x="357" y="404"/>
                </a:cxn>
                <a:cxn ang="0">
                  <a:pos x="319" y="439"/>
                </a:cxn>
                <a:cxn ang="0">
                  <a:pos x="297" y="455"/>
                </a:cxn>
                <a:cxn ang="0">
                  <a:pos x="248" y="472"/>
                </a:cxn>
                <a:cxn ang="0">
                  <a:pos x="218" y="474"/>
                </a:cxn>
                <a:cxn ang="0">
                  <a:pos x="188" y="472"/>
                </a:cxn>
                <a:cxn ang="0">
                  <a:pos x="161" y="458"/>
                </a:cxn>
                <a:cxn ang="0">
                  <a:pos x="150" y="447"/>
                </a:cxn>
                <a:cxn ang="0">
                  <a:pos x="139" y="428"/>
                </a:cxn>
                <a:cxn ang="0">
                  <a:pos x="133" y="417"/>
                </a:cxn>
                <a:cxn ang="0">
                  <a:pos x="120" y="463"/>
                </a:cxn>
                <a:cxn ang="0">
                  <a:pos x="101" y="0"/>
                </a:cxn>
                <a:cxn ang="0">
                  <a:pos x="221" y="0"/>
                </a:cxn>
                <a:cxn ang="0">
                  <a:pos x="161" y="297"/>
                </a:cxn>
                <a:cxn ang="0">
                  <a:pos x="153" y="349"/>
                </a:cxn>
                <a:cxn ang="0">
                  <a:pos x="155" y="374"/>
                </a:cxn>
                <a:cxn ang="0">
                  <a:pos x="163" y="390"/>
                </a:cxn>
                <a:cxn ang="0">
                  <a:pos x="174" y="401"/>
                </a:cxn>
                <a:cxn ang="0">
                  <a:pos x="193" y="404"/>
                </a:cxn>
                <a:cxn ang="0">
                  <a:pos x="207" y="401"/>
                </a:cxn>
                <a:cxn ang="0">
                  <a:pos x="232" y="390"/>
                </a:cxn>
                <a:cxn ang="0">
                  <a:pos x="242" y="379"/>
                </a:cxn>
                <a:cxn ang="0">
                  <a:pos x="262" y="352"/>
                </a:cxn>
                <a:cxn ang="0">
                  <a:pos x="272" y="322"/>
                </a:cxn>
                <a:cxn ang="0">
                  <a:pos x="278" y="289"/>
                </a:cxn>
                <a:cxn ang="0">
                  <a:pos x="281" y="256"/>
                </a:cxn>
                <a:cxn ang="0">
                  <a:pos x="275" y="224"/>
                </a:cxn>
                <a:cxn ang="0">
                  <a:pos x="264" y="210"/>
                </a:cxn>
                <a:cxn ang="0">
                  <a:pos x="248" y="202"/>
                </a:cxn>
                <a:cxn ang="0">
                  <a:pos x="237" y="202"/>
                </a:cxn>
                <a:cxn ang="0">
                  <a:pos x="210" y="207"/>
                </a:cxn>
                <a:cxn ang="0">
                  <a:pos x="188" y="227"/>
                </a:cxn>
                <a:cxn ang="0">
                  <a:pos x="172" y="256"/>
                </a:cxn>
                <a:cxn ang="0">
                  <a:pos x="161" y="297"/>
                </a:cxn>
                <a:cxn ang="0">
                  <a:pos x="161" y="297"/>
                </a:cxn>
              </a:cxnLst>
              <a:rect l="0" t="0" r="r" b="b"/>
              <a:pathLst>
                <a:path w="406" h="474">
                  <a:moveTo>
                    <a:pt x="221" y="0"/>
                  </a:moveTo>
                  <a:lnTo>
                    <a:pt x="185" y="177"/>
                  </a:lnTo>
                  <a:lnTo>
                    <a:pt x="185" y="177"/>
                  </a:lnTo>
                  <a:lnTo>
                    <a:pt x="210" y="158"/>
                  </a:lnTo>
                  <a:lnTo>
                    <a:pt x="237" y="142"/>
                  </a:lnTo>
                  <a:lnTo>
                    <a:pt x="267" y="134"/>
                  </a:lnTo>
                  <a:lnTo>
                    <a:pt x="300" y="131"/>
                  </a:lnTo>
                  <a:lnTo>
                    <a:pt x="300" y="131"/>
                  </a:lnTo>
                  <a:lnTo>
                    <a:pt x="327" y="134"/>
                  </a:lnTo>
                  <a:lnTo>
                    <a:pt x="354" y="145"/>
                  </a:lnTo>
                  <a:lnTo>
                    <a:pt x="354" y="145"/>
                  </a:lnTo>
                  <a:lnTo>
                    <a:pt x="365" y="150"/>
                  </a:lnTo>
                  <a:lnTo>
                    <a:pt x="376" y="158"/>
                  </a:lnTo>
                  <a:lnTo>
                    <a:pt x="384" y="169"/>
                  </a:lnTo>
                  <a:lnTo>
                    <a:pt x="392" y="180"/>
                  </a:lnTo>
                  <a:lnTo>
                    <a:pt x="392" y="180"/>
                  </a:lnTo>
                  <a:lnTo>
                    <a:pt x="398" y="197"/>
                  </a:lnTo>
                  <a:lnTo>
                    <a:pt x="403" y="210"/>
                  </a:lnTo>
                  <a:lnTo>
                    <a:pt x="406" y="229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06" y="276"/>
                  </a:lnTo>
                  <a:lnTo>
                    <a:pt x="401" y="303"/>
                  </a:lnTo>
                  <a:lnTo>
                    <a:pt x="395" y="330"/>
                  </a:lnTo>
                  <a:lnTo>
                    <a:pt x="384" y="355"/>
                  </a:lnTo>
                  <a:lnTo>
                    <a:pt x="384" y="355"/>
                  </a:lnTo>
                  <a:lnTo>
                    <a:pt x="371" y="379"/>
                  </a:lnTo>
                  <a:lnTo>
                    <a:pt x="357" y="404"/>
                  </a:lnTo>
                  <a:lnTo>
                    <a:pt x="338" y="423"/>
                  </a:lnTo>
                  <a:lnTo>
                    <a:pt x="319" y="439"/>
                  </a:lnTo>
                  <a:lnTo>
                    <a:pt x="319" y="439"/>
                  </a:lnTo>
                  <a:lnTo>
                    <a:pt x="297" y="455"/>
                  </a:lnTo>
                  <a:lnTo>
                    <a:pt x="272" y="466"/>
                  </a:lnTo>
                  <a:lnTo>
                    <a:pt x="248" y="472"/>
                  </a:lnTo>
                  <a:lnTo>
                    <a:pt x="218" y="474"/>
                  </a:lnTo>
                  <a:lnTo>
                    <a:pt x="218" y="474"/>
                  </a:lnTo>
                  <a:lnTo>
                    <a:pt x="204" y="474"/>
                  </a:lnTo>
                  <a:lnTo>
                    <a:pt x="188" y="472"/>
                  </a:lnTo>
                  <a:lnTo>
                    <a:pt x="174" y="466"/>
                  </a:lnTo>
                  <a:lnTo>
                    <a:pt x="161" y="458"/>
                  </a:lnTo>
                  <a:lnTo>
                    <a:pt x="161" y="458"/>
                  </a:lnTo>
                  <a:lnTo>
                    <a:pt x="150" y="447"/>
                  </a:lnTo>
                  <a:lnTo>
                    <a:pt x="144" y="439"/>
                  </a:lnTo>
                  <a:lnTo>
                    <a:pt x="139" y="428"/>
                  </a:lnTo>
                  <a:lnTo>
                    <a:pt x="136" y="417"/>
                  </a:lnTo>
                  <a:lnTo>
                    <a:pt x="133" y="417"/>
                  </a:lnTo>
                  <a:lnTo>
                    <a:pt x="133" y="417"/>
                  </a:lnTo>
                  <a:lnTo>
                    <a:pt x="120" y="463"/>
                  </a:lnTo>
                  <a:lnTo>
                    <a:pt x="0" y="463"/>
                  </a:lnTo>
                  <a:lnTo>
                    <a:pt x="101" y="0"/>
                  </a:lnTo>
                  <a:lnTo>
                    <a:pt x="221" y="0"/>
                  </a:lnTo>
                  <a:lnTo>
                    <a:pt x="221" y="0"/>
                  </a:lnTo>
                  <a:close/>
                  <a:moveTo>
                    <a:pt x="161" y="297"/>
                  </a:moveTo>
                  <a:lnTo>
                    <a:pt x="161" y="297"/>
                  </a:lnTo>
                  <a:lnTo>
                    <a:pt x="155" y="325"/>
                  </a:lnTo>
                  <a:lnTo>
                    <a:pt x="153" y="349"/>
                  </a:lnTo>
                  <a:lnTo>
                    <a:pt x="153" y="349"/>
                  </a:lnTo>
                  <a:lnTo>
                    <a:pt x="155" y="374"/>
                  </a:lnTo>
                  <a:lnTo>
                    <a:pt x="158" y="382"/>
                  </a:lnTo>
                  <a:lnTo>
                    <a:pt x="163" y="390"/>
                  </a:lnTo>
                  <a:lnTo>
                    <a:pt x="169" y="395"/>
                  </a:lnTo>
                  <a:lnTo>
                    <a:pt x="174" y="401"/>
                  </a:lnTo>
                  <a:lnTo>
                    <a:pt x="183" y="404"/>
                  </a:lnTo>
                  <a:lnTo>
                    <a:pt x="193" y="404"/>
                  </a:lnTo>
                  <a:lnTo>
                    <a:pt x="193" y="404"/>
                  </a:lnTo>
                  <a:lnTo>
                    <a:pt x="207" y="401"/>
                  </a:lnTo>
                  <a:lnTo>
                    <a:pt x="221" y="398"/>
                  </a:lnTo>
                  <a:lnTo>
                    <a:pt x="232" y="390"/>
                  </a:lnTo>
                  <a:lnTo>
                    <a:pt x="242" y="379"/>
                  </a:lnTo>
                  <a:lnTo>
                    <a:pt x="242" y="379"/>
                  </a:lnTo>
                  <a:lnTo>
                    <a:pt x="253" y="365"/>
                  </a:lnTo>
                  <a:lnTo>
                    <a:pt x="262" y="352"/>
                  </a:lnTo>
                  <a:lnTo>
                    <a:pt x="267" y="338"/>
                  </a:lnTo>
                  <a:lnTo>
                    <a:pt x="272" y="322"/>
                  </a:lnTo>
                  <a:lnTo>
                    <a:pt x="272" y="322"/>
                  </a:lnTo>
                  <a:lnTo>
                    <a:pt x="278" y="289"/>
                  </a:lnTo>
                  <a:lnTo>
                    <a:pt x="281" y="256"/>
                  </a:lnTo>
                  <a:lnTo>
                    <a:pt x="281" y="256"/>
                  </a:lnTo>
                  <a:lnTo>
                    <a:pt x="278" y="232"/>
                  </a:lnTo>
                  <a:lnTo>
                    <a:pt x="275" y="224"/>
                  </a:lnTo>
                  <a:lnTo>
                    <a:pt x="270" y="216"/>
                  </a:lnTo>
                  <a:lnTo>
                    <a:pt x="264" y="210"/>
                  </a:lnTo>
                  <a:lnTo>
                    <a:pt x="256" y="205"/>
                  </a:lnTo>
                  <a:lnTo>
                    <a:pt x="248" y="202"/>
                  </a:lnTo>
                  <a:lnTo>
                    <a:pt x="237" y="202"/>
                  </a:lnTo>
                  <a:lnTo>
                    <a:pt x="237" y="202"/>
                  </a:lnTo>
                  <a:lnTo>
                    <a:pt x="223" y="205"/>
                  </a:lnTo>
                  <a:lnTo>
                    <a:pt x="210" y="207"/>
                  </a:lnTo>
                  <a:lnTo>
                    <a:pt x="199" y="216"/>
                  </a:lnTo>
                  <a:lnTo>
                    <a:pt x="188" y="227"/>
                  </a:lnTo>
                  <a:lnTo>
                    <a:pt x="180" y="240"/>
                  </a:lnTo>
                  <a:lnTo>
                    <a:pt x="172" y="256"/>
                  </a:lnTo>
                  <a:lnTo>
                    <a:pt x="166" y="276"/>
                  </a:lnTo>
                  <a:lnTo>
                    <a:pt x="161" y="297"/>
                  </a:lnTo>
                  <a:lnTo>
                    <a:pt x="161" y="297"/>
                  </a:lnTo>
                  <a:lnTo>
                    <a:pt x="161" y="29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57" name="Freeform 41"/>
            <p:cNvSpPr>
              <a:spLocks noChangeAspect="1" noEditPoints="1"/>
            </p:cNvSpPr>
            <p:nvPr userDrawn="1"/>
          </p:nvSpPr>
          <p:spPr bwMode="auto">
            <a:xfrm>
              <a:off x="3281" y="292"/>
              <a:ext cx="387" cy="343"/>
            </a:xfrm>
            <a:custGeom>
              <a:avLst/>
              <a:gdLst/>
              <a:ahLst/>
              <a:cxnLst>
                <a:cxn ang="0">
                  <a:pos x="5" y="169"/>
                </a:cxn>
                <a:cxn ang="0">
                  <a:pos x="21" y="123"/>
                </a:cxn>
                <a:cxn ang="0">
                  <a:pos x="49" y="82"/>
                </a:cxn>
                <a:cxn ang="0">
                  <a:pos x="65" y="63"/>
                </a:cxn>
                <a:cxn ang="0">
                  <a:pos x="103" y="33"/>
                </a:cxn>
                <a:cxn ang="0">
                  <a:pos x="125" y="22"/>
                </a:cxn>
                <a:cxn ang="0">
                  <a:pos x="174" y="6"/>
                </a:cxn>
                <a:cxn ang="0">
                  <a:pos x="228" y="0"/>
                </a:cxn>
                <a:cxn ang="0">
                  <a:pos x="253" y="3"/>
                </a:cxn>
                <a:cxn ang="0">
                  <a:pos x="294" y="8"/>
                </a:cxn>
                <a:cxn ang="0">
                  <a:pos x="313" y="17"/>
                </a:cxn>
                <a:cxn ang="0">
                  <a:pos x="343" y="33"/>
                </a:cxn>
                <a:cxn ang="0">
                  <a:pos x="367" y="60"/>
                </a:cxn>
                <a:cxn ang="0">
                  <a:pos x="376" y="74"/>
                </a:cxn>
                <a:cxn ang="0">
                  <a:pos x="384" y="109"/>
                </a:cxn>
                <a:cxn ang="0">
                  <a:pos x="387" y="128"/>
                </a:cxn>
                <a:cxn ang="0">
                  <a:pos x="381" y="169"/>
                </a:cxn>
                <a:cxn ang="0">
                  <a:pos x="376" y="194"/>
                </a:cxn>
                <a:cxn ang="0">
                  <a:pos x="359" y="234"/>
                </a:cxn>
                <a:cxn ang="0">
                  <a:pos x="348" y="254"/>
                </a:cxn>
                <a:cxn ang="0">
                  <a:pos x="321" y="283"/>
                </a:cxn>
                <a:cxn ang="0">
                  <a:pos x="291" y="305"/>
                </a:cxn>
                <a:cxn ang="0">
                  <a:pos x="258" y="324"/>
                </a:cxn>
                <a:cxn ang="0">
                  <a:pos x="223" y="335"/>
                </a:cxn>
                <a:cxn ang="0">
                  <a:pos x="155" y="343"/>
                </a:cxn>
                <a:cxn ang="0">
                  <a:pos x="130" y="343"/>
                </a:cxn>
                <a:cxn ang="0">
                  <a:pos x="90" y="335"/>
                </a:cxn>
                <a:cxn ang="0">
                  <a:pos x="70" y="327"/>
                </a:cxn>
                <a:cxn ang="0">
                  <a:pos x="40" y="308"/>
                </a:cxn>
                <a:cxn ang="0">
                  <a:pos x="19" y="283"/>
                </a:cxn>
                <a:cxn ang="0">
                  <a:pos x="10" y="267"/>
                </a:cxn>
                <a:cxn ang="0">
                  <a:pos x="2" y="234"/>
                </a:cxn>
                <a:cxn ang="0">
                  <a:pos x="0" y="215"/>
                </a:cxn>
                <a:cxn ang="0">
                  <a:pos x="5" y="169"/>
                </a:cxn>
                <a:cxn ang="0">
                  <a:pos x="258" y="169"/>
                </a:cxn>
                <a:cxn ang="0">
                  <a:pos x="261" y="150"/>
                </a:cxn>
                <a:cxn ang="0">
                  <a:pos x="261" y="131"/>
                </a:cxn>
                <a:cxn ang="0">
                  <a:pos x="258" y="104"/>
                </a:cxn>
                <a:cxn ang="0">
                  <a:pos x="250" y="85"/>
                </a:cxn>
                <a:cxn ang="0">
                  <a:pos x="234" y="74"/>
                </a:cxn>
                <a:cxn ang="0">
                  <a:pos x="215" y="71"/>
                </a:cxn>
                <a:cxn ang="0">
                  <a:pos x="196" y="74"/>
                </a:cxn>
                <a:cxn ang="0">
                  <a:pos x="166" y="93"/>
                </a:cxn>
                <a:cxn ang="0">
                  <a:pos x="144" y="128"/>
                </a:cxn>
                <a:cxn ang="0">
                  <a:pos x="130" y="183"/>
                </a:cxn>
                <a:cxn ang="0">
                  <a:pos x="125" y="218"/>
                </a:cxn>
                <a:cxn ang="0">
                  <a:pos x="133" y="251"/>
                </a:cxn>
                <a:cxn ang="0">
                  <a:pos x="144" y="264"/>
                </a:cxn>
                <a:cxn ang="0">
                  <a:pos x="160" y="273"/>
                </a:cxn>
                <a:cxn ang="0">
                  <a:pos x="171" y="273"/>
                </a:cxn>
                <a:cxn ang="0">
                  <a:pos x="201" y="267"/>
                </a:cxn>
                <a:cxn ang="0">
                  <a:pos x="226" y="248"/>
                </a:cxn>
                <a:cxn ang="0">
                  <a:pos x="245" y="215"/>
                </a:cxn>
                <a:cxn ang="0">
                  <a:pos x="258" y="169"/>
                </a:cxn>
                <a:cxn ang="0">
                  <a:pos x="258" y="169"/>
                </a:cxn>
              </a:cxnLst>
              <a:rect l="0" t="0" r="r" b="b"/>
              <a:pathLst>
                <a:path w="387" h="343">
                  <a:moveTo>
                    <a:pt x="5" y="169"/>
                  </a:moveTo>
                  <a:lnTo>
                    <a:pt x="5" y="169"/>
                  </a:lnTo>
                  <a:lnTo>
                    <a:pt x="13" y="145"/>
                  </a:lnTo>
                  <a:lnTo>
                    <a:pt x="21" y="123"/>
                  </a:lnTo>
                  <a:lnTo>
                    <a:pt x="35" y="101"/>
                  </a:lnTo>
                  <a:lnTo>
                    <a:pt x="49" y="82"/>
                  </a:lnTo>
                  <a:lnTo>
                    <a:pt x="49" y="82"/>
                  </a:lnTo>
                  <a:lnTo>
                    <a:pt x="65" y="63"/>
                  </a:lnTo>
                  <a:lnTo>
                    <a:pt x="84" y="46"/>
                  </a:lnTo>
                  <a:lnTo>
                    <a:pt x="103" y="33"/>
                  </a:lnTo>
                  <a:lnTo>
                    <a:pt x="125" y="22"/>
                  </a:lnTo>
                  <a:lnTo>
                    <a:pt x="125" y="22"/>
                  </a:lnTo>
                  <a:lnTo>
                    <a:pt x="149" y="14"/>
                  </a:lnTo>
                  <a:lnTo>
                    <a:pt x="174" y="6"/>
                  </a:lnTo>
                  <a:lnTo>
                    <a:pt x="201" y="3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53" y="3"/>
                  </a:lnTo>
                  <a:lnTo>
                    <a:pt x="275" y="6"/>
                  </a:lnTo>
                  <a:lnTo>
                    <a:pt x="294" y="8"/>
                  </a:lnTo>
                  <a:lnTo>
                    <a:pt x="313" y="17"/>
                  </a:lnTo>
                  <a:lnTo>
                    <a:pt x="313" y="17"/>
                  </a:lnTo>
                  <a:lnTo>
                    <a:pt x="329" y="25"/>
                  </a:lnTo>
                  <a:lnTo>
                    <a:pt x="343" y="33"/>
                  </a:lnTo>
                  <a:lnTo>
                    <a:pt x="357" y="46"/>
                  </a:lnTo>
                  <a:lnTo>
                    <a:pt x="367" y="60"/>
                  </a:lnTo>
                  <a:lnTo>
                    <a:pt x="367" y="60"/>
                  </a:lnTo>
                  <a:lnTo>
                    <a:pt x="376" y="74"/>
                  </a:lnTo>
                  <a:lnTo>
                    <a:pt x="381" y="90"/>
                  </a:lnTo>
                  <a:lnTo>
                    <a:pt x="384" y="109"/>
                  </a:lnTo>
                  <a:lnTo>
                    <a:pt x="387" y="128"/>
                  </a:lnTo>
                  <a:lnTo>
                    <a:pt x="387" y="128"/>
                  </a:lnTo>
                  <a:lnTo>
                    <a:pt x="384" y="150"/>
                  </a:lnTo>
                  <a:lnTo>
                    <a:pt x="381" y="169"/>
                  </a:lnTo>
                  <a:lnTo>
                    <a:pt x="381" y="169"/>
                  </a:lnTo>
                  <a:lnTo>
                    <a:pt x="376" y="194"/>
                  </a:lnTo>
                  <a:lnTo>
                    <a:pt x="367" y="215"/>
                  </a:lnTo>
                  <a:lnTo>
                    <a:pt x="359" y="234"/>
                  </a:lnTo>
                  <a:lnTo>
                    <a:pt x="348" y="254"/>
                  </a:lnTo>
                  <a:lnTo>
                    <a:pt x="348" y="254"/>
                  </a:lnTo>
                  <a:lnTo>
                    <a:pt x="335" y="267"/>
                  </a:lnTo>
                  <a:lnTo>
                    <a:pt x="321" y="283"/>
                  </a:lnTo>
                  <a:lnTo>
                    <a:pt x="308" y="294"/>
                  </a:lnTo>
                  <a:lnTo>
                    <a:pt x="291" y="305"/>
                  </a:lnTo>
                  <a:lnTo>
                    <a:pt x="291" y="305"/>
                  </a:lnTo>
                  <a:lnTo>
                    <a:pt x="258" y="324"/>
                  </a:lnTo>
                  <a:lnTo>
                    <a:pt x="223" y="335"/>
                  </a:lnTo>
                  <a:lnTo>
                    <a:pt x="223" y="335"/>
                  </a:lnTo>
                  <a:lnTo>
                    <a:pt x="190" y="341"/>
                  </a:lnTo>
                  <a:lnTo>
                    <a:pt x="155" y="343"/>
                  </a:lnTo>
                  <a:lnTo>
                    <a:pt x="155" y="343"/>
                  </a:lnTo>
                  <a:lnTo>
                    <a:pt x="130" y="343"/>
                  </a:lnTo>
                  <a:lnTo>
                    <a:pt x="109" y="338"/>
                  </a:lnTo>
                  <a:lnTo>
                    <a:pt x="90" y="335"/>
                  </a:lnTo>
                  <a:lnTo>
                    <a:pt x="70" y="327"/>
                  </a:lnTo>
                  <a:lnTo>
                    <a:pt x="70" y="327"/>
                  </a:lnTo>
                  <a:lnTo>
                    <a:pt x="54" y="319"/>
                  </a:lnTo>
                  <a:lnTo>
                    <a:pt x="40" y="308"/>
                  </a:lnTo>
                  <a:lnTo>
                    <a:pt x="30" y="29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0" y="267"/>
                  </a:lnTo>
                  <a:lnTo>
                    <a:pt x="5" y="251"/>
                  </a:lnTo>
                  <a:lnTo>
                    <a:pt x="2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5" y="169"/>
                  </a:lnTo>
                  <a:lnTo>
                    <a:pt x="5" y="169"/>
                  </a:lnTo>
                  <a:lnTo>
                    <a:pt x="5" y="169"/>
                  </a:lnTo>
                  <a:close/>
                  <a:moveTo>
                    <a:pt x="258" y="169"/>
                  </a:moveTo>
                  <a:lnTo>
                    <a:pt x="258" y="169"/>
                  </a:lnTo>
                  <a:lnTo>
                    <a:pt x="261" y="150"/>
                  </a:lnTo>
                  <a:lnTo>
                    <a:pt x="261" y="131"/>
                  </a:lnTo>
                  <a:lnTo>
                    <a:pt x="261" y="131"/>
                  </a:lnTo>
                  <a:lnTo>
                    <a:pt x="261" y="117"/>
                  </a:lnTo>
                  <a:lnTo>
                    <a:pt x="258" y="104"/>
                  </a:lnTo>
                  <a:lnTo>
                    <a:pt x="256" y="96"/>
                  </a:lnTo>
                  <a:lnTo>
                    <a:pt x="250" y="85"/>
                  </a:lnTo>
                  <a:lnTo>
                    <a:pt x="242" y="79"/>
                  </a:lnTo>
                  <a:lnTo>
                    <a:pt x="234" y="74"/>
                  </a:lnTo>
                  <a:lnTo>
                    <a:pt x="226" y="71"/>
                  </a:lnTo>
                  <a:lnTo>
                    <a:pt x="215" y="71"/>
                  </a:lnTo>
                  <a:lnTo>
                    <a:pt x="215" y="71"/>
                  </a:lnTo>
                  <a:lnTo>
                    <a:pt x="196" y="74"/>
                  </a:lnTo>
                  <a:lnTo>
                    <a:pt x="179" y="82"/>
                  </a:lnTo>
                  <a:lnTo>
                    <a:pt x="166" y="93"/>
                  </a:lnTo>
                  <a:lnTo>
                    <a:pt x="155" y="109"/>
                  </a:lnTo>
                  <a:lnTo>
                    <a:pt x="144" y="128"/>
                  </a:lnTo>
                  <a:lnTo>
                    <a:pt x="136" y="155"/>
                  </a:lnTo>
                  <a:lnTo>
                    <a:pt x="130" y="183"/>
                  </a:lnTo>
                  <a:lnTo>
                    <a:pt x="125" y="218"/>
                  </a:lnTo>
                  <a:lnTo>
                    <a:pt x="125" y="218"/>
                  </a:lnTo>
                  <a:lnTo>
                    <a:pt x="128" y="240"/>
                  </a:lnTo>
                  <a:lnTo>
                    <a:pt x="133" y="251"/>
                  </a:lnTo>
                  <a:lnTo>
                    <a:pt x="139" y="259"/>
                  </a:lnTo>
                  <a:lnTo>
                    <a:pt x="144" y="264"/>
                  </a:lnTo>
                  <a:lnTo>
                    <a:pt x="152" y="270"/>
                  </a:lnTo>
                  <a:lnTo>
                    <a:pt x="160" y="273"/>
                  </a:lnTo>
                  <a:lnTo>
                    <a:pt x="171" y="273"/>
                  </a:lnTo>
                  <a:lnTo>
                    <a:pt x="171" y="273"/>
                  </a:lnTo>
                  <a:lnTo>
                    <a:pt x="188" y="270"/>
                  </a:lnTo>
                  <a:lnTo>
                    <a:pt x="201" y="267"/>
                  </a:lnTo>
                  <a:lnTo>
                    <a:pt x="215" y="259"/>
                  </a:lnTo>
                  <a:lnTo>
                    <a:pt x="226" y="248"/>
                  </a:lnTo>
                  <a:lnTo>
                    <a:pt x="237" y="232"/>
                  </a:lnTo>
                  <a:lnTo>
                    <a:pt x="245" y="215"/>
                  </a:lnTo>
                  <a:lnTo>
                    <a:pt x="250" y="194"/>
                  </a:lnTo>
                  <a:lnTo>
                    <a:pt x="258" y="169"/>
                  </a:lnTo>
                  <a:lnTo>
                    <a:pt x="258" y="169"/>
                  </a:lnTo>
                  <a:lnTo>
                    <a:pt x="258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58" name="Freeform 42"/>
            <p:cNvSpPr>
              <a:spLocks noChangeAspect="1"/>
            </p:cNvSpPr>
            <p:nvPr userDrawn="1"/>
          </p:nvSpPr>
          <p:spPr bwMode="auto">
            <a:xfrm>
              <a:off x="3714" y="208"/>
              <a:ext cx="275" cy="427"/>
            </a:xfrm>
            <a:custGeom>
              <a:avLst/>
              <a:gdLst/>
              <a:ahLst/>
              <a:cxnLst>
                <a:cxn ang="0">
                  <a:pos x="90" y="46"/>
                </a:cxn>
                <a:cxn ang="0">
                  <a:pos x="223" y="0"/>
                </a:cxn>
                <a:cxn ang="0">
                  <a:pos x="204" y="95"/>
                </a:cxn>
                <a:cxn ang="0">
                  <a:pos x="275" y="95"/>
                </a:cxn>
                <a:cxn ang="0">
                  <a:pos x="256" y="171"/>
                </a:cxn>
                <a:cxn ang="0">
                  <a:pos x="185" y="171"/>
                </a:cxn>
                <a:cxn ang="0">
                  <a:pos x="161" y="302"/>
                </a:cxn>
                <a:cxn ang="0">
                  <a:pos x="161" y="302"/>
                </a:cxn>
                <a:cxn ang="0">
                  <a:pos x="155" y="332"/>
                </a:cxn>
                <a:cxn ang="0">
                  <a:pos x="155" y="332"/>
                </a:cxn>
                <a:cxn ang="0">
                  <a:pos x="155" y="340"/>
                </a:cxn>
                <a:cxn ang="0">
                  <a:pos x="161" y="346"/>
                </a:cxn>
                <a:cxn ang="0">
                  <a:pos x="161" y="346"/>
                </a:cxn>
                <a:cxn ang="0">
                  <a:pos x="169" y="348"/>
                </a:cxn>
                <a:cxn ang="0">
                  <a:pos x="182" y="351"/>
                </a:cxn>
                <a:cxn ang="0">
                  <a:pos x="182" y="351"/>
                </a:cxn>
                <a:cxn ang="0">
                  <a:pos x="199" y="351"/>
                </a:cxn>
                <a:cxn ang="0">
                  <a:pos x="199" y="351"/>
                </a:cxn>
                <a:cxn ang="0">
                  <a:pos x="221" y="348"/>
                </a:cxn>
                <a:cxn ang="0">
                  <a:pos x="204" y="422"/>
                </a:cxn>
                <a:cxn ang="0">
                  <a:pos x="204" y="422"/>
                </a:cxn>
                <a:cxn ang="0">
                  <a:pos x="166" y="425"/>
                </a:cxn>
                <a:cxn ang="0">
                  <a:pos x="133" y="427"/>
                </a:cxn>
                <a:cxn ang="0">
                  <a:pos x="133" y="427"/>
                </a:cxn>
                <a:cxn ang="0">
                  <a:pos x="90" y="425"/>
                </a:cxn>
                <a:cxn ang="0">
                  <a:pos x="73" y="422"/>
                </a:cxn>
                <a:cxn ang="0">
                  <a:pos x="57" y="416"/>
                </a:cxn>
                <a:cxn ang="0">
                  <a:pos x="57" y="416"/>
                </a:cxn>
                <a:cxn ang="0">
                  <a:pos x="43" y="408"/>
                </a:cxn>
                <a:cxn ang="0">
                  <a:pos x="33" y="397"/>
                </a:cxn>
                <a:cxn ang="0">
                  <a:pos x="27" y="384"/>
                </a:cxn>
                <a:cxn ang="0">
                  <a:pos x="24" y="367"/>
                </a:cxn>
                <a:cxn ang="0">
                  <a:pos x="24" y="367"/>
                </a:cxn>
                <a:cxn ang="0">
                  <a:pos x="27" y="346"/>
                </a:cxn>
                <a:cxn ang="0">
                  <a:pos x="35" y="318"/>
                </a:cxn>
                <a:cxn ang="0">
                  <a:pos x="63" y="171"/>
                </a:cxn>
                <a:cxn ang="0">
                  <a:pos x="0" y="171"/>
                </a:cxn>
                <a:cxn ang="0">
                  <a:pos x="16" y="95"/>
                </a:cxn>
                <a:cxn ang="0">
                  <a:pos x="82" y="95"/>
                </a:cxn>
                <a:cxn ang="0">
                  <a:pos x="90" y="46"/>
                </a:cxn>
                <a:cxn ang="0">
                  <a:pos x="90" y="46"/>
                </a:cxn>
              </a:cxnLst>
              <a:rect l="0" t="0" r="r" b="b"/>
              <a:pathLst>
                <a:path w="275" h="427">
                  <a:moveTo>
                    <a:pt x="90" y="46"/>
                  </a:moveTo>
                  <a:lnTo>
                    <a:pt x="223" y="0"/>
                  </a:lnTo>
                  <a:lnTo>
                    <a:pt x="204" y="95"/>
                  </a:lnTo>
                  <a:lnTo>
                    <a:pt x="275" y="95"/>
                  </a:lnTo>
                  <a:lnTo>
                    <a:pt x="256" y="171"/>
                  </a:lnTo>
                  <a:lnTo>
                    <a:pt x="185" y="171"/>
                  </a:lnTo>
                  <a:lnTo>
                    <a:pt x="161" y="302"/>
                  </a:lnTo>
                  <a:lnTo>
                    <a:pt x="161" y="302"/>
                  </a:lnTo>
                  <a:lnTo>
                    <a:pt x="155" y="332"/>
                  </a:lnTo>
                  <a:lnTo>
                    <a:pt x="155" y="332"/>
                  </a:lnTo>
                  <a:lnTo>
                    <a:pt x="155" y="340"/>
                  </a:lnTo>
                  <a:lnTo>
                    <a:pt x="161" y="346"/>
                  </a:lnTo>
                  <a:lnTo>
                    <a:pt x="161" y="346"/>
                  </a:lnTo>
                  <a:lnTo>
                    <a:pt x="169" y="348"/>
                  </a:lnTo>
                  <a:lnTo>
                    <a:pt x="182" y="351"/>
                  </a:lnTo>
                  <a:lnTo>
                    <a:pt x="182" y="351"/>
                  </a:lnTo>
                  <a:lnTo>
                    <a:pt x="199" y="351"/>
                  </a:lnTo>
                  <a:lnTo>
                    <a:pt x="199" y="351"/>
                  </a:lnTo>
                  <a:lnTo>
                    <a:pt x="221" y="348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66" y="425"/>
                  </a:lnTo>
                  <a:lnTo>
                    <a:pt x="133" y="427"/>
                  </a:lnTo>
                  <a:lnTo>
                    <a:pt x="133" y="427"/>
                  </a:lnTo>
                  <a:lnTo>
                    <a:pt x="90" y="425"/>
                  </a:lnTo>
                  <a:lnTo>
                    <a:pt x="73" y="422"/>
                  </a:lnTo>
                  <a:lnTo>
                    <a:pt x="57" y="416"/>
                  </a:lnTo>
                  <a:lnTo>
                    <a:pt x="57" y="416"/>
                  </a:lnTo>
                  <a:lnTo>
                    <a:pt x="43" y="408"/>
                  </a:lnTo>
                  <a:lnTo>
                    <a:pt x="33" y="397"/>
                  </a:lnTo>
                  <a:lnTo>
                    <a:pt x="27" y="384"/>
                  </a:lnTo>
                  <a:lnTo>
                    <a:pt x="24" y="367"/>
                  </a:lnTo>
                  <a:lnTo>
                    <a:pt x="24" y="367"/>
                  </a:lnTo>
                  <a:lnTo>
                    <a:pt x="27" y="346"/>
                  </a:lnTo>
                  <a:lnTo>
                    <a:pt x="35" y="318"/>
                  </a:lnTo>
                  <a:lnTo>
                    <a:pt x="63" y="171"/>
                  </a:lnTo>
                  <a:lnTo>
                    <a:pt x="0" y="171"/>
                  </a:lnTo>
                  <a:lnTo>
                    <a:pt x="16" y="95"/>
                  </a:lnTo>
                  <a:lnTo>
                    <a:pt x="82" y="95"/>
                  </a:lnTo>
                  <a:lnTo>
                    <a:pt x="90" y="46"/>
                  </a:lnTo>
                  <a:lnTo>
                    <a:pt x="9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59" name="Freeform 43"/>
            <p:cNvSpPr>
              <a:spLocks noChangeAspect="1"/>
            </p:cNvSpPr>
            <p:nvPr userDrawn="1"/>
          </p:nvSpPr>
          <p:spPr bwMode="auto">
            <a:xfrm>
              <a:off x="4014" y="292"/>
              <a:ext cx="302" cy="332"/>
            </a:xfrm>
            <a:custGeom>
              <a:avLst/>
              <a:gdLst/>
              <a:ahLst/>
              <a:cxnLst>
                <a:cxn ang="0">
                  <a:pos x="65" y="11"/>
                </a:cxn>
                <a:cxn ang="0">
                  <a:pos x="190" y="1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88" y="55"/>
                </a:cxn>
                <a:cxn ang="0">
                  <a:pos x="199" y="41"/>
                </a:cxn>
                <a:cxn ang="0">
                  <a:pos x="212" y="27"/>
                </a:cxn>
                <a:cxn ang="0">
                  <a:pos x="226" y="19"/>
                </a:cxn>
                <a:cxn ang="0">
                  <a:pos x="226" y="19"/>
                </a:cxn>
                <a:cxn ang="0">
                  <a:pos x="242" y="11"/>
                </a:cxn>
                <a:cxn ang="0">
                  <a:pos x="259" y="6"/>
                </a:cxn>
                <a:cxn ang="0">
                  <a:pos x="280" y="3"/>
                </a:cxn>
                <a:cxn ang="0">
                  <a:pos x="302" y="0"/>
                </a:cxn>
                <a:cxn ang="0">
                  <a:pos x="280" y="106"/>
                </a:cxn>
                <a:cxn ang="0">
                  <a:pos x="259" y="106"/>
                </a:cxn>
                <a:cxn ang="0">
                  <a:pos x="259" y="106"/>
                </a:cxn>
                <a:cxn ang="0">
                  <a:pos x="237" y="106"/>
                </a:cxn>
                <a:cxn ang="0">
                  <a:pos x="220" y="112"/>
                </a:cxn>
                <a:cxn ang="0">
                  <a:pos x="204" y="117"/>
                </a:cxn>
                <a:cxn ang="0">
                  <a:pos x="188" y="125"/>
                </a:cxn>
                <a:cxn ang="0">
                  <a:pos x="188" y="125"/>
                </a:cxn>
                <a:cxn ang="0">
                  <a:pos x="177" y="139"/>
                </a:cxn>
                <a:cxn ang="0">
                  <a:pos x="166" y="155"/>
                </a:cxn>
                <a:cxn ang="0">
                  <a:pos x="158" y="172"/>
                </a:cxn>
                <a:cxn ang="0">
                  <a:pos x="152" y="196"/>
                </a:cxn>
                <a:cxn ang="0">
                  <a:pos x="122" y="332"/>
                </a:cxn>
                <a:cxn ang="0">
                  <a:pos x="0" y="332"/>
                </a:cxn>
                <a:cxn ang="0">
                  <a:pos x="54" y="85"/>
                </a:cxn>
                <a:cxn ang="0">
                  <a:pos x="54" y="85"/>
                </a:cxn>
                <a:cxn ang="0">
                  <a:pos x="60" y="55"/>
                </a:cxn>
                <a:cxn ang="0">
                  <a:pos x="65" y="11"/>
                </a:cxn>
                <a:cxn ang="0">
                  <a:pos x="65" y="11"/>
                </a:cxn>
                <a:cxn ang="0">
                  <a:pos x="65" y="11"/>
                </a:cxn>
              </a:cxnLst>
              <a:rect l="0" t="0" r="r" b="b"/>
              <a:pathLst>
                <a:path w="302" h="332">
                  <a:moveTo>
                    <a:pt x="65" y="11"/>
                  </a:moveTo>
                  <a:lnTo>
                    <a:pt x="190" y="11"/>
                  </a:lnTo>
                  <a:lnTo>
                    <a:pt x="179" y="71"/>
                  </a:lnTo>
                  <a:lnTo>
                    <a:pt x="179" y="71"/>
                  </a:lnTo>
                  <a:lnTo>
                    <a:pt x="179" y="71"/>
                  </a:lnTo>
                  <a:lnTo>
                    <a:pt x="188" y="55"/>
                  </a:lnTo>
                  <a:lnTo>
                    <a:pt x="199" y="41"/>
                  </a:lnTo>
                  <a:lnTo>
                    <a:pt x="212" y="27"/>
                  </a:lnTo>
                  <a:lnTo>
                    <a:pt x="226" y="19"/>
                  </a:lnTo>
                  <a:lnTo>
                    <a:pt x="226" y="19"/>
                  </a:lnTo>
                  <a:lnTo>
                    <a:pt x="242" y="11"/>
                  </a:lnTo>
                  <a:lnTo>
                    <a:pt x="259" y="6"/>
                  </a:lnTo>
                  <a:lnTo>
                    <a:pt x="280" y="3"/>
                  </a:lnTo>
                  <a:lnTo>
                    <a:pt x="302" y="0"/>
                  </a:lnTo>
                  <a:lnTo>
                    <a:pt x="280" y="106"/>
                  </a:lnTo>
                  <a:lnTo>
                    <a:pt x="259" y="106"/>
                  </a:lnTo>
                  <a:lnTo>
                    <a:pt x="259" y="106"/>
                  </a:lnTo>
                  <a:lnTo>
                    <a:pt x="237" y="106"/>
                  </a:lnTo>
                  <a:lnTo>
                    <a:pt x="220" y="112"/>
                  </a:lnTo>
                  <a:lnTo>
                    <a:pt x="204" y="117"/>
                  </a:lnTo>
                  <a:lnTo>
                    <a:pt x="188" y="125"/>
                  </a:lnTo>
                  <a:lnTo>
                    <a:pt x="188" y="125"/>
                  </a:lnTo>
                  <a:lnTo>
                    <a:pt x="177" y="139"/>
                  </a:lnTo>
                  <a:lnTo>
                    <a:pt x="166" y="155"/>
                  </a:lnTo>
                  <a:lnTo>
                    <a:pt x="158" y="172"/>
                  </a:lnTo>
                  <a:lnTo>
                    <a:pt x="152" y="196"/>
                  </a:lnTo>
                  <a:lnTo>
                    <a:pt x="122" y="332"/>
                  </a:lnTo>
                  <a:lnTo>
                    <a:pt x="0" y="332"/>
                  </a:lnTo>
                  <a:lnTo>
                    <a:pt x="54" y="85"/>
                  </a:lnTo>
                  <a:lnTo>
                    <a:pt x="54" y="85"/>
                  </a:lnTo>
                  <a:lnTo>
                    <a:pt x="60" y="55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5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60" name="Freeform 44"/>
            <p:cNvSpPr>
              <a:spLocks noChangeAspect="1" noEditPoints="1"/>
            </p:cNvSpPr>
            <p:nvPr userDrawn="1"/>
          </p:nvSpPr>
          <p:spPr bwMode="auto">
            <a:xfrm>
              <a:off x="4313" y="292"/>
              <a:ext cx="385" cy="343"/>
            </a:xfrm>
            <a:custGeom>
              <a:avLst/>
              <a:gdLst/>
              <a:ahLst/>
              <a:cxnLst>
                <a:cxn ang="0">
                  <a:pos x="6" y="169"/>
                </a:cxn>
                <a:cxn ang="0">
                  <a:pos x="22" y="123"/>
                </a:cxn>
                <a:cxn ang="0">
                  <a:pos x="49" y="82"/>
                </a:cxn>
                <a:cxn ang="0">
                  <a:pos x="66" y="63"/>
                </a:cxn>
                <a:cxn ang="0">
                  <a:pos x="104" y="33"/>
                </a:cxn>
                <a:cxn ang="0">
                  <a:pos x="126" y="22"/>
                </a:cxn>
                <a:cxn ang="0">
                  <a:pos x="175" y="6"/>
                </a:cxn>
                <a:cxn ang="0">
                  <a:pos x="229" y="0"/>
                </a:cxn>
                <a:cxn ang="0">
                  <a:pos x="254" y="3"/>
                </a:cxn>
                <a:cxn ang="0">
                  <a:pos x="295" y="8"/>
                </a:cxn>
                <a:cxn ang="0">
                  <a:pos x="314" y="17"/>
                </a:cxn>
                <a:cxn ang="0">
                  <a:pos x="344" y="33"/>
                </a:cxn>
                <a:cxn ang="0">
                  <a:pos x="366" y="60"/>
                </a:cxn>
                <a:cxn ang="0">
                  <a:pos x="374" y="74"/>
                </a:cxn>
                <a:cxn ang="0">
                  <a:pos x="385" y="109"/>
                </a:cxn>
                <a:cxn ang="0">
                  <a:pos x="385" y="128"/>
                </a:cxn>
                <a:cxn ang="0">
                  <a:pos x="382" y="169"/>
                </a:cxn>
                <a:cxn ang="0">
                  <a:pos x="376" y="194"/>
                </a:cxn>
                <a:cxn ang="0">
                  <a:pos x="360" y="234"/>
                </a:cxn>
                <a:cxn ang="0">
                  <a:pos x="349" y="254"/>
                </a:cxn>
                <a:cxn ang="0">
                  <a:pos x="322" y="283"/>
                </a:cxn>
                <a:cxn ang="0">
                  <a:pos x="292" y="305"/>
                </a:cxn>
                <a:cxn ang="0">
                  <a:pos x="259" y="324"/>
                </a:cxn>
                <a:cxn ang="0">
                  <a:pos x="224" y="335"/>
                </a:cxn>
                <a:cxn ang="0">
                  <a:pos x="156" y="343"/>
                </a:cxn>
                <a:cxn ang="0">
                  <a:pos x="131" y="343"/>
                </a:cxn>
                <a:cxn ang="0">
                  <a:pos x="90" y="335"/>
                </a:cxn>
                <a:cxn ang="0">
                  <a:pos x="71" y="327"/>
                </a:cxn>
                <a:cxn ang="0">
                  <a:pos x="41" y="308"/>
                </a:cxn>
                <a:cxn ang="0">
                  <a:pos x="19" y="283"/>
                </a:cxn>
                <a:cxn ang="0">
                  <a:pos x="11" y="267"/>
                </a:cxn>
                <a:cxn ang="0">
                  <a:pos x="0" y="234"/>
                </a:cxn>
                <a:cxn ang="0">
                  <a:pos x="0" y="215"/>
                </a:cxn>
                <a:cxn ang="0">
                  <a:pos x="6" y="169"/>
                </a:cxn>
                <a:cxn ang="0">
                  <a:pos x="259" y="169"/>
                </a:cxn>
                <a:cxn ang="0">
                  <a:pos x="262" y="150"/>
                </a:cxn>
                <a:cxn ang="0">
                  <a:pos x="262" y="131"/>
                </a:cxn>
                <a:cxn ang="0">
                  <a:pos x="259" y="104"/>
                </a:cxn>
                <a:cxn ang="0">
                  <a:pos x="251" y="85"/>
                </a:cxn>
                <a:cxn ang="0">
                  <a:pos x="235" y="74"/>
                </a:cxn>
                <a:cxn ang="0">
                  <a:pos x="216" y="71"/>
                </a:cxn>
                <a:cxn ang="0">
                  <a:pos x="197" y="74"/>
                </a:cxn>
                <a:cxn ang="0">
                  <a:pos x="167" y="93"/>
                </a:cxn>
                <a:cxn ang="0">
                  <a:pos x="145" y="128"/>
                </a:cxn>
                <a:cxn ang="0">
                  <a:pos x="128" y="183"/>
                </a:cxn>
                <a:cxn ang="0">
                  <a:pos x="126" y="218"/>
                </a:cxn>
                <a:cxn ang="0">
                  <a:pos x="134" y="251"/>
                </a:cxn>
                <a:cxn ang="0">
                  <a:pos x="145" y="264"/>
                </a:cxn>
                <a:cxn ang="0">
                  <a:pos x="161" y="273"/>
                </a:cxn>
                <a:cxn ang="0">
                  <a:pos x="172" y="273"/>
                </a:cxn>
                <a:cxn ang="0">
                  <a:pos x="202" y="267"/>
                </a:cxn>
                <a:cxn ang="0">
                  <a:pos x="227" y="248"/>
                </a:cxn>
                <a:cxn ang="0">
                  <a:pos x="246" y="215"/>
                </a:cxn>
                <a:cxn ang="0">
                  <a:pos x="259" y="169"/>
                </a:cxn>
                <a:cxn ang="0">
                  <a:pos x="259" y="169"/>
                </a:cxn>
              </a:cxnLst>
              <a:rect l="0" t="0" r="r" b="b"/>
              <a:pathLst>
                <a:path w="385" h="343">
                  <a:moveTo>
                    <a:pt x="6" y="169"/>
                  </a:moveTo>
                  <a:lnTo>
                    <a:pt x="6" y="169"/>
                  </a:lnTo>
                  <a:lnTo>
                    <a:pt x="14" y="145"/>
                  </a:lnTo>
                  <a:lnTo>
                    <a:pt x="22" y="123"/>
                  </a:lnTo>
                  <a:lnTo>
                    <a:pt x="36" y="101"/>
                  </a:lnTo>
                  <a:lnTo>
                    <a:pt x="49" y="82"/>
                  </a:lnTo>
                  <a:lnTo>
                    <a:pt x="49" y="82"/>
                  </a:lnTo>
                  <a:lnTo>
                    <a:pt x="66" y="63"/>
                  </a:lnTo>
                  <a:lnTo>
                    <a:pt x="82" y="46"/>
                  </a:lnTo>
                  <a:lnTo>
                    <a:pt x="104" y="33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50" y="14"/>
                  </a:lnTo>
                  <a:lnTo>
                    <a:pt x="175" y="6"/>
                  </a:lnTo>
                  <a:lnTo>
                    <a:pt x="202" y="3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254" y="3"/>
                  </a:lnTo>
                  <a:lnTo>
                    <a:pt x="273" y="6"/>
                  </a:lnTo>
                  <a:lnTo>
                    <a:pt x="295" y="8"/>
                  </a:lnTo>
                  <a:lnTo>
                    <a:pt x="314" y="17"/>
                  </a:lnTo>
                  <a:lnTo>
                    <a:pt x="314" y="17"/>
                  </a:lnTo>
                  <a:lnTo>
                    <a:pt x="330" y="25"/>
                  </a:lnTo>
                  <a:lnTo>
                    <a:pt x="344" y="33"/>
                  </a:lnTo>
                  <a:lnTo>
                    <a:pt x="357" y="46"/>
                  </a:lnTo>
                  <a:lnTo>
                    <a:pt x="366" y="60"/>
                  </a:lnTo>
                  <a:lnTo>
                    <a:pt x="366" y="60"/>
                  </a:lnTo>
                  <a:lnTo>
                    <a:pt x="374" y="74"/>
                  </a:lnTo>
                  <a:lnTo>
                    <a:pt x="382" y="90"/>
                  </a:lnTo>
                  <a:lnTo>
                    <a:pt x="385" y="109"/>
                  </a:lnTo>
                  <a:lnTo>
                    <a:pt x="385" y="128"/>
                  </a:lnTo>
                  <a:lnTo>
                    <a:pt x="385" y="128"/>
                  </a:lnTo>
                  <a:lnTo>
                    <a:pt x="385" y="150"/>
                  </a:lnTo>
                  <a:lnTo>
                    <a:pt x="382" y="169"/>
                  </a:lnTo>
                  <a:lnTo>
                    <a:pt x="382" y="169"/>
                  </a:lnTo>
                  <a:lnTo>
                    <a:pt x="376" y="194"/>
                  </a:lnTo>
                  <a:lnTo>
                    <a:pt x="368" y="215"/>
                  </a:lnTo>
                  <a:lnTo>
                    <a:pt x="360" y="234"/>
                  </a:lnTo>
                  <a:lnTo>
                    <a:pt x="349" y="254"/>
                  </a:lnTo>
                  <a:lnTo>
                    <a:pt x="349" y="254"/>
                  </a:lnTo>
                  <a:lnTo>
                    <a:pt x="336" y="267"/>
                  </a:lnTo>
                  <a:lnTo>
                    <a:pt x="322" y="283"/>
                  </a:lnTo>
                  <a:lnTo>
                    <a:pt x="308" y="294"/>
                  </a:lnTo>
                  <a:lnTo>
                    <a:pt x="292" y="305"/>
                  </a:lnTo>
                  <a:lnTo>
                    <a:pt x="292" y="305"/>
                  </a:lnTo>
                  <a:lnTo>
                    <a:pt x="259" y="324"/>
                  </a:lnTo>
                  <a:lnTo>
                    <a:pt x="224" y="335"/>
                  </a:lnTo>
                  <a:lnTo>
                    <a:pt x="224" y="335"/>
                  </a:lnTo>
                  <a:lnTo>
                    <a:pt x="188" y="341"/>
                  </a:lnTo>
                  <a:lnTo>
                    <a:pt x="156" y="343"/>
                  </a:lnTo>
                  <a:lnTo>
                    <a:pt x="156" y="343"/>
                  </a:lnTo>
                  <a:lnTo>
                    <a:pt x="131" y="343"/>
                  </a:lnTo>
                  <a:lnTo>
                    <a:pt x="109" y="338"/>
                  </a:lnTo>
                  <a:lnTo>
                    <a:pt x="90" y="335"/>
                  </a:lnTo>
                  <a:lnTo>
                    <a:pt x="71" y="327"/>
                  </a:lnTo>
                  <a:lnTo>
                    <a:pt x="71" y="327"/>
                  </a:lnTo>
                  <a:lnTo>
                    <a:pt x="55" y="319"/>
                  </a:lnTo>
                  <a:lnTo>
                    <a:pt x="41" y="308"/>
                  </a:lnTo>
                  <a:lnTo>
                    <a:pt x="28" y="29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1" y="267"/>
                  </a:lnTo>
                  <a:lnTo>
                    <a:pt x="6" y="251"/>
                  </a:lnTo>
                  <a:lnTo>
                    <a:pt x="0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6" y="169"/>
                  </a:lnTo>
                  <a:lnTo>
                    <a:pt x="6" y="169"/>
                  </a:lnTo>
                  <a:lnTo>
                    <a:pt x="6" y="169"/>
                  </a:lnTo>
                  <a:close/>
                  <a:moveTo>
                    <a:pt x="259" y="169"/>
                  </a:moveTo>
                  <a:lnTo>
                    <a:pt x="259" y="169"/>
                  </a:lnTo>
                  <a:lnTo>
                    <a:pt x="262" y="150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62" y="117"/>
                  </a:lnTo>
                  <a:lnTo>
                    <a:pt x="259" y="104"/>
                  </a:lnTo>
                  <a:lnTo>
                    <a:pt x="254" y="96"/>
                  </a:lnTo>
                  <a:lnTo>
                    <a:pt x="251" y="85"/>
                  </a:lnTo>
                  <a:lnTo>
                    <a:pt x="243" y="79"/>
                  </a:lnTo>
                  <a:lnTo>
                    <a:pt x="235" y="74"/>
                  </a:lnTo>
                  <a:lnTo>
                    <a:pt x="227" y="71"/>
                  </a:lnTo>
                  <a:lnTo>
                    <a:pt x="216" y="71"/>
                  </a:lnTo>
                  <a:lnTo>
                    <a:pt x="216" y="71"/>
                  </a:lnTo>
                  <a:lnTo>
                    <a:pt x="197" y="74"/>
                  </a:lnTo>
                  <a:lnTo>
                    <a:pt x="180" y="82"/>
                  </a:lnTo>
                  <a:lnTo>
                    <a:pt x="167" y="93"/>
                  </a:lnTo>
                  <a:lnTo>
                    <a:pt x="156" y="109"/>
                  </a:lnTo>
                  <a:lnTo>
                    <a:pt x="145" y="128"/>
                  </a:lnTo>
                  <a:lnTo>
                    <a:pt x="137" y="155"/>
                  </a:lnTo>
                  <a:lnTo>
                    <a:pt x="128" y="183"/>
                  </a:lnTo>
                  <a:lnTo>
                    <a:pt x="126" y="218"/>
                  </a:lnTo>
                  <a:lnTo>
                    <a:pt x="126" y="218"/>
                  </a:lnTo>
                  <a:lnTo>
                    <a:pt x="128" y="240"/>
                  </a:lnTo>
                  <a:lnTo>
                    <a:pt x="134" y="251"/>
                  </a:lnTo>
                  <a:lnTo>
                    <a:pt x="139" y="259"/>
                  </a:lnTo>
                  <a:lnTo>
                    <a:pt x="145" y="264"/>
                  </a:lnTo>
                  <a:lnTo>
                    <a:pt x="153" y="270"/>
                  </a:lnTo>
                  <a:lnTo>
                    <a:pt x="161" y="273"/>
                  </a:lnTo>
                  <a:lnTo>
                    <a:pt x="172" y="273"/>
                  </a:lnTo>
                  <a:lnTo>
                    <a:pt x="172" y="273"/>
                  </a:lnTo>
                  <a:lnTo>
                    <a:pt x="188" y="270"/>
                  </a:lnTo>
                  <a:lnTo>
                    <a:pt x="202" y="267"/>
                  </a:lnTo>
                  <a:lnTo>
                    <a:pt x="216" y="259"/>
                  </a:lnTo>
                  <a:lnTo>
                    <a:pt x="227" y="248"/>
                  </a:lnTo>
                  <a:lnTo>
                    <a:pt x="235" y="232"/>
                  </a:lnTo>
                  <a:lnTo>
                    <a:pt x="246" y="215"/>
                  </a:lnTo>
                  <a:lnTo>
                    <a:pt x="251" y="194"/>
                  </a:lnTo>
                  <a:lnTo>
                    <a:pt x="259" y="169"/>
                  </a:lnTo>
                  <a:lnTo>
                    <a:pt x="259" y="169"/>
                  </a:lnTo>
                  <a:lnTo>
                    <a:pt x="259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61" name="Freeform 45"/>
            <p:cNvSpPr>
              <a:spLocks noChangeAspect="1"/>
            </p:cNvSpPr>
            <p:nvPr userDrawn="1"/>
          </p:nvSpPr>
          <p:spPr bwMode="auto">
            <a:xfrm>
              <a:off x="4730" y="292"/>
              <a:ext cx="393" cy="332"/>
            </a:xfrm>
            <a:custGeom>
              <a:avLst/>
              <a:gdLst/>
              <a:ahLst/>
              <a:cxnLst>
                <a:cxn ang="0">
                  <a:pos x="63" y="11"/>
                </a:cxn>
                <a:cxn ang="0">
                  <a:pos x="188" y="11"/>
                </a:cxn>
                <a:cxn ang="0">
                  <a:pos x="188" y="11"/>
                </a:cxn>
                <a:cxn ang="0">
                  <a:pos x="186" y="30"/>
                </a:cxn>
                <a:cxn ang="0">
                  <a:pos x="186" y="30"/>
                </a:cxn>
                <a:cxn ang="0">
                  <a:pos x="183" y="46"/>
                </a:cxn>
                <a:cxn ang="0">
                  <a:pos x="183" y="46"/>
                </a:cxn>
                <a:cxn ang="0">
                  <a:pos x="210" y="25"/>
                </a:cxn>
                <a:cxn ang="0">
                  <a:pos x="235" y="11"/>
                </a:cxn>
                <a:cxn ang="0">
                  <a:pos x="235" y="11"/>
                </a:cxn>
                <a:cxn ang="0">
                  <a:pos x="262" y="3"/>
                </a:cxn>
                <a:cxn ang="0">
                  <a:pos x="295" y="0"/>
                </a:cxn>
                <a:cxn ang="0">
                  <a:pos x="295" y="0"/>
                </a:cxn>
                <a:cxn ang="0">
                  <a:pos x="314" y="3"/>
                </a:cxn>
                <a:cxn ang="0">
                  <a:pos x="330" y="6"/>
                </a:cxn>
                <a:cxn ang="0">
                  <a:pos x="346" y="14"/>
                </a:cxn>
                <a:cxn ang="0">
                  <a:pos x="363" y="22"/>
                </a:cxn>
                <a:cxn ang="0">
                  <a:pos x="363" y="22"/>
                </a:cxn>
                <a:cxn ang="0">
                  <a:pos x="376" y="36"/>
                </a:cxn>
                <a:cxn ang="0">
                  <a:pos x="385" y="49"/>
                </a:cxn>
                <a:cxn ang="0">
                  <a:pos x="390" y="68"/>
                </a:cxn>
                <a:cxn ang="0">
                  <a:pos x="393" y="90"/>
                </a:cxn>
                <a:cxn ang="0">
                  <a:pos x="393" y="90"/>
                </a:cxn>
                <a:cxn ang="0">
                  <a:pos x="390" y="117"/>
                </a:cxn>
                <a:cxn ang="0">
                  <a:pos x="344" y="332"/>
                </a:cxn>
                <a:cxn ang="0">
                  <a:pos x="224" y="332"/>
                </a:cxn>
                <a:cxn ang="0">
                  <a:pos x="262" y="147"/>
                </a:cxn>
                <a:cxn ang="0">
                  <a:pos x="262" y="147"/>
                </a:cxn>
                <a:cxn ang="0">
                  <a:pos x="265" y="131"/>
                </a:cxn>
                <a:cxn ang="0">
                  <a:pos x="265" y="120"/>
                </a:cxn>
                <a:cxn ang="0">
                  <a:pos x="265" y="120"/>
                </a:cxn>
                <a:cxn ang="0">
                  <a:pos x="262" y="101"/>
                </a:cxn>
                <a:cxn ang="0">
                  <a:pos x="259" y="93"/>
                </a:cxn>
                <a:cxn ang="0">
                  <a:pos x="256" y="87"/>
                </a:cxn>
                <a:cxn ang="0">
                  <a:pos x="251" y="85"/>
                </a:cxn>
                <a:cxn ang="0">
                  <a:pos x="243" y="79"/>
                </a:cxn>
                <a:cxn ang="0">
                  <a:pos x="226" y="76"/>
                </a:cxn>
                <a:cxn ang="0">
                  <a:pos x="226" y="76"/>
                </a:cxn>
                <a:cxn ang="0">
                  <a:pos x="216" y="79"/>
                </a:cxn>
                <a:cxn ang="0">
                  <a:pos x="207" y="82"/>
                </a:cxn>
                <a:cxn ang="0">
                  <a:pos x="197" y="87"/>
                </a:cxn>
                <a:cxn ang="0">
                  <a:pos x="188" y="93"/>
                </a:cxn>
                <a:cxn ang="0">
                  <a:pos x="188" y="93"/>
                </a:cxn>
                <a:cxn ang="0">
                  <a:pos x="180" y="101"/>
                </a:cxn>
                <a:cxn ang="0">
                  <a:pos x="175" y="112"/>
                </a:cxn>
                <a:cxn ang="0">
                  <a:pos x="169" y="123"/>
                </a:cxn>
                <a:cxn ang="0">
                  <a:pos x="164" y="136"/>
                </a:cxn>
                <a:cxn ang="0">
                  <a:pos x="123" y="332"/>
                </a:cxn>
                <a:cxn ang="0">
                  <a:pos x="0" y="332"/>
                </a:cxn>
                <a:cxn ang="0">
                  <a:pos x="52" y="90"/>
                </a:cxn>
                <a:cxn ang="0">
                  <a:pos x="52" y="90"/>
                </a:cxn>
                <a:cxn ang="0">
                  <a:pos x="60" y="38"/>
                </a:cxn>
                <a:cxn ang="0">
                  <a:pos x="60" y="38"/>
                </a:cxn>
                <a:cxn ang="0">
                  <a:pos x="63" y="11"/>
                </a:cxn>
                <a:cxn ang="0">
                  <a:pos x="63" y="11"/>
                </a:cxn>
                <a:cxn ang="0">
                  <a:pos x="63" y="11"/>
                </a:cxn>
              </a:cxnLst>
              <a:rect l="0" t="0" r="r" b="b"/>
              <a:pathLst>
                <a:path w="393" h="332">
                  <a:moveTo>
                    <a:pt x="63" y="11"/>
                  </a:moveTo>
                  <a:lnTo>
                    <a:pt x="188" y="11"/>
                  </a:lnTo>
                  <a:lnTo>
                    <a:pt x="188" y="11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83" y="46"/>
                  </a:lnTo>
                  <a:lnTo>
                    <a:pt x="183" y="46"/>
                  </a:lnTo>
                  <a:lnTo>
                    <a:pt x="210" y="25"/>
                  </a:lnTo>
                  <a:lnTo>
                    <a:pt x="235" y="11"/>
                  </a:lnTo>
                  <a:lnTo>
                    <a:pt x="235" y="11"/>
                  </a:lnTo>
                  <a:lnTo>
                    <a:pt x="262" y="3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314" y="3"/>
                  </a:lnTo>
                  <a:lnTo>
                    <a:pt x="330" y="6"/>
                  </a:lnTo>
                  <a:lnTo>
                    <a:pt x="346" y="14"/>
                  </a:lnTo>
                  <a:lnTo>
                    <a:pt x="363" y="22"/>
                  </a:lnTo>
                  <a:lnTo>
                    <a:pt x="363" y="22"/>
                  </a:lnTo>
                  <a:lnTo>
                    <a:pt x="376" y="36"/>
                  </a:lnTo>
                  <a:lnTo>
                    <a:pt x="385" y="49"/>
                  </a:lnTo>
                  <a:lnTo>
                    <a:pt x="390" y="68"/>
                  </a:lnTo>
                  <a:lnTo>
                    <a:pt x="393" y="90"/>
                  </a:lnTo>
                  <a:lnTo>
                    <a:pt x="393" y="90"/>
                  </a:lnTo>
                  <a:lnTo>
                    <a:pt x="390" y="117"/>
                  </a:lnTo>
                  <a:lnTo>
                    <a:pt x="344" y="332"/>
                  </a:lnTo>
                  <a:lnTo>
                    <a:pt x="224" y="332"/>
                  </a:lnTo>
                  <a:lnTo>
                    <a:pt x="262" y="147"/>
                  </a:lnTo>
                  <a:lnTo>
                    <a:pt x="262" y="147"/>
                  </a:lnTo>
                  <a:lnTo>
                    <a:pt x="265" y="131"/>
                  </a:lnTo>
                  <a:lnTo>
                    <a:pt x="265" y="120"/>
                  </a:lnTo>
                  <a:lnTo>
                    <a:pt x="265" y="120"/>
                  </a:lnTo>
                  <a:lnTo>
                    <a:pt x="262" y="101"/>
                  </a:lnTo>
                  <a:lnTo>
                    <a:pt x="259" y="93"/>
                  </a:lnTo>
                  <a:lnTo>
                    <a:pt x="256" y="87"/>
                  </a:lnTo>
                  <a:lnTo>
                    <a:pt x="251" y="85"/>
                  </a:lnTo>
                  <a:lnTo>
                    <a:pt x="243" y="79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16" y="79"/>
                  </a:lnTo>
                  <a:lnTo>
                    <a:pt x="207" y="82"/>
                  </a:lnTo>
                  <a:lnTo>
                    <a:pt x="197" y="87"/>
                  </a:lnTo>
                  <a:lnTo>
                    <a:pt x="188" y="93"/>
                  </a:lnTo>
                  <a:lnTo>
                    <a:pt x="188" y="93"/>
                  </a:lnTo>
                  <a:lnTo>
                    <a:pt x="180" y="101"/>
                  </a:lnTo>
                  <a:lnTo>
                    <a:pt x="175" y="112"/>
                  </a:lnTo>
                  <a:lnTo>
                    <a:pt x="169" y="123"/>
                  </a:lnTo>
                  <a:lnTo>
                    <a:pt x="164" y="136"/>
                  </a:lnTo>
                  <a:lnTo>
                    <a:pt x="123" y="332"/>
                  </a:lnTo>
                  <a:lnTo>
                    <a:pt x="0" y="332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>
                <a:solidFill>
                  <a:schemeClr val="bg1"/>
                </a:solidFill>
              </a:endParaRPr>
            </a:p>
          </p:txBody>
        </p:sp>
        <p:sp>
          <p:nvSpPr>
            <p:cNvPr id="62" name="Freeform 46"/>
            <p:cNvSpPr>
              <a:spLocks noChangeAspect="1" noEditPoints="1"/>
            </p:cNvSpPr>
            <p:nvPr userDrawn="1"/>
          </p:nvSpPr>
          <p:spPr bwMode="auto">
            <a:xfrm>
              <a:off x="5125" y="208"/>
              <a:ext cx="118" cy="117"/>
            </a:xfrm>
            <a:custGeom>
              <a:avLst/>
              <a:gdLst/>
              <a:ahLst/>
              <a:cxnLst>
                <a:cxn ang="0">
                  <a:pos x="99" y="16"/>
                </a:cxn>
                <a:cxn ang="0">
                  <a:pos x="112" y="35"/>
                </a:cxn>
                <a:cxn ang="0">
                  <a:pos x="118" y="57"/>
                </a:cxn>
                <a:cxn ang="0">
                  <a:pos x="115" y="71"/>
                </a:cxn>
                <a:cxn ang="0">
                  <a:pos x="107" y="90"/>
                </a:cxn>
                <a:cxn ang="0">
                  <a:pos x="99" y="101"/>
                </a:cxn>
                <a:cxn ang="0">
                  <a:pos x="79" y="111"/>
                </a:cxn>
                <a:cxn ang="0">
                  <a:pos x="58" y="117"/>
                </a:cxn>
                <a:cxn ang="0">
                  <a:pos x="47" y="114"/>
                </a:cxn>
                <a:cxn ang="0">
                  <a:pos x="25" y="106"/>
                </a:cxn>
                <a:cxn ang="0">
                  <a:pos x="17" y="101"/>
                </a:cxn>
                <a:cxn ang="0">
                  <a:pos x="3" y="81"/>
                </a:cxn>
                <a:cxn ang="0">
                  <a:pos x="0" y="57"/>
                </a:cxn>
                <a:cxn ang="0">
                  <a:pos x="0" y="46"/>
                </a:cxn>
                <a:cxn ang="0">
                  <a:pos x="9" y="27"/>
                </a:cxn>
                <a:cxn ang="0">
                  <a:pos x="17" y="16"/>
                </a:cxn>
                <a:cxn ang="0">
                  <a:pos x="36" y="5"/>
                </a:cxn>
                <a:cxn ang="0">
                  <a:pos x="58" y="0"/>
                </a:cxn>
                <a:cxn ang="0">
                  <a:pos x="69" y="0"/>
                </a:cxn>
                <a:cxn ang="0">
                  <a:pos x="90" y="11"/>
                </a:cxn>
                <a:cxn ang="0">
                  <a:pos x="99" y="16"/>
                </a:cxn>
                <a:cxn ang="0">
                  <a:pos x="93" y="22"/>
                </a:cxn>
                <a:cxn ang="0">
                  <a:pos x="85" y="16"/>
                </a:cxn>
                <a:cxn ang="0">
                  <a:pos x="69" y="8"/>
                </a:cxn>
                <a:cxn ang="0">
                  <a:pos x="58" y="8"/>
                </a:cxn>
                <a:cxn ang="0">
                  <a:pos x="39" y="11"/>
                </a:cxn>
                <a:cxn ang="0">
                  <a:pos x="22" y="22"/>
                </a:cxn>
                <a:cxn ang="0">
                  <a:pos x="17" y="30"/>
                </a:cxn>
                <a:cxn ang="0">
                  <a:pos x="9" y="49"/>
                </a:cxn>
                <a:cxn ang="0">
                  <a:pos x="9" y="57"/>
                </a:cxn>
                <a:cxn ang="0">
                  <a:pos x="11" y="79"/>
                </a:cxn>
                <a:cxn ang="0">
                  <a:pos x="22" y="95"/>
                </a:cxn>
                <a:cxn ang="0">
                  <a:pos x="30" y="101"/>
                </a:cxn>
                <a:cxn ang="0">
                  <a:pos x="47" y="109"/>
                </a:cxn>
                <a:cxn ang="0">
                  <a:pos x="58" y="109"/>
                </a:cxn>
                <a:cxn ang="0">
                  <a:pos x="77" y="106"/>
                </a:cxn>
                <a:cxn ang="0">
                  <a:pos x="93" y="95"/>
                </a:cxn>
                <a:cxn ang="0">
                  <a:pos x="101" y="87"/>
                </a:cxn>
                <a:cxn ang="0">
                  <a:pos x="107" y="68"/>
                </a:cxn>
                <a:cxn ang="0">
                  <a:pos x="109" y="57"/>
                </a:cxn>
                <a:cxn ang="0">
                  <a:pos x="104" y="38"/>
                </a:cxn>
                <a:cxn ang="0">
                  <a:pos x="93" y="22"/>
                </a:cxn>
                <a:cxn ang="0">
                  <a:pos x="93" y="22"/>
                </a:cxn>
                <a:cxn ang="0">
                  <a:pos x="39" y="27"/>
                </a:cxn>
                <a:cxn ang="0">
                  <a:pos x="60" y="27"/>
                </a:cxn>
                <a:cxn ang="0">
                  <a:pos x="74" y="32"/>
                </a:cxn>
                <a:cxn ang="0">
                  <a:pos x="77" y="38"/>
                </a:cxn>
                <a:cxn ang="0">
                  <a:pos x="79" y="46"/>
                </a:cxn>
                <a:cxn ang="0">
                  <a:pos x="74" y="57"/>
                </a:cxn>
                <a:cxn ang="0">
                  <a:pos x="69" y="62"/>
                </a:cxn>
                <a:cxn ang="0">
                  <a:pos x="69" y="90"/>
                </a:cxn>
                <a:cxn ang="0">
                  <a:pos x="47" y="62"/>
                </a:cxn>
                <a:cxn ang="0">
                  <a:pos x="39" y="90"/>
                </a:cxn>
                <a:cxn ang="0">
                  <a:pos x="69" y="46"/>
                </a:cxn>
                <a:cxn ang="0">
                  <a:pos x="66" y="38"/>
                </a:cxn>
                <a:cxn ang="0">
                  <a:pos x="60" y="35"/>
                </a:cxn>
                <a:cxn ang="0">
                  <a:pos x="47" y="46"/>
                </a:cxn>
                <a:cxn ang="0">
                  <a:pos x="60" y="54"/>
                </a:cxn>
                <a:cxn ang="0">
                  <a:pos x="66" y="52"/>
                </a:cxn>
                <a:cxn ang="0">
                  <a:pos x="69" y="46"/>
                </a:cxn>
                <a:cxn ang="0">
                  <a:pos x="69" y="46"/>
                </a:cxn>
              </a:cxnLst>
              <a:rect l="0" t="0" r="r" b="b"/>
              <a:pathLst>
                <a:path w="118" h="117">
                  <a:moveTo>
                    <a:pt x="99" y="16"/>
                  </a:moveTo>
                  <a:lnTo>
                    <a:pt x="99" y="16"/>
                  </a:lnTo>
                  <a:lnTo>
                    <a:pt x="107" y="27"/>
                  </a:lnTo>
                  <a:lnTo>
                    <a:pt x="112" y="35"/>
                  </a:lnTo>
                  <a:lnTo>
                    <a:pt x="115" y="46"/>
                  </a:lnTo>
                  <a:lnTo>
                    <a:pt x="118" y="57"/>
                  </a:lnTo>
                  <a:lnTo>
                    <a:pt x="118" y="57"/>
                  </a:lnTo>
                  <a:lnTo>
                    <a:pt x="115" y="71"/>
                  </a:lnTo>
                  <a:lnTo>
                    <a:pt x="112" y="81"/>
                  </a:lnTo>
                  <a:lnTo>
                    <a:pt x="107" y="90"/>
                  </a:lnTo>
                  <a:lnTo>
                    <a:pt x="99" y="101"/>
                  </a:lnTo>
                  <a:lnTo>
                    <a:pt x="99" y="101"/>
                  </a:lnTo>
                  <a:lnTo>
                    <a:pt x="90" y="106"/>
                  </a:lnTo>
                  <a:lnTo>
                    <a:pt x="79" y="111"/>
                  </a:lnTo>
                  <a:lnTo>
                    <a:pt x="69" y="114"/>
                  </a:lnTo>
                  <a:lnTo>
                    <a:pt x="58" y="117"/>
                  </a:lnTo>
                  <a:lnTo>
                    <a:pt x="58" y="117"/>
                  </a:lnTo>
                  <a:lnTo>
                    <a:pt x="47" y="114"/>
                  </a:lnTo>
                  <a:lnTo>
                    <a:pt x="36" y="111"/>
                  </a:lnTo>
                  <a:lnTo>
                    <a:pt x="25" y="106"/>
                  </a:lnTo>
                  <a:lnTo>
                    <a:pt x="17" y="101"/>
                  </a:lnTo>
                  <a:lnTo>
                    <a:pt x="17" y="101"/>
                  </a:lnTo>
                  <a:lnTo>
                    <a:pt x="9" y="90"/>
                  </a:lnTo>
                  <a:lnTo>
                    <a:pt x="3" y="81"/>
                  </a:lnTo>
                  <a:lnTo>
                    <a:pt x="0" y="71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46"/>
                  </a:lnTo>
                  <a:lnTo>
                    <a:pt x="3" y="35"/>
                  </a:lnTo>
                  <a:lnTo>
                    <a:pt x="9" y="27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25" y="11"/>
                  </a:lnTo>
                  <a:lnTo>
                    <a:pt x="36" y="5"/>
                  </a:lnTo>
                  <a:lnTo>
                    <a:pt x="47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9" y="0"/>
                  </a:lnTo>
                  <a:lnTo>
                    <a:pt x="79" y="5"/>
                  </a:lnTo>
                  <a:lnTo>
                    <a:pt x="90" y="11"/>
                  </a:lnTo>
                  <a:lnTo>
                    <a:pt x="99" y="16"/>
                  </a:lnTo>
                  <a:lnTo>
                    <a:pt x="99" y="16"/>
                  </a:lnTo>
                  <a:lnTo>
                    <a:pt x="99" y="16"/>
                  </a:lnTo>
                  <a:close/>
                  <a:moveTo>
                    <a:pt x="93" y="22"/>
                  </a:moveTo>
                  <a:lnTo>
                    <a:pt x="93" y="22"/>
                  </a:lnTo>
                  <a:lnTo>
                    <a:pt x="85" y="16"/>
                  </a:lnTo>
                  <a:lnTo>
                    <a:pt x="77" y="11"/>
                  </a:lnTo>
                  <a:lnTo>
                    <a:pt x="69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47" y="8"/>
                  </a:lnTo>
                  <a:lnTo>
                    <a:pt x="39" y="11"/>
                  </a:lnTo>
                  <a:lnTo>
                    <a:pt x="30" y="16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7" y="30"/>
                  </a:lnTo>
                  <a:lnTo>
                    <a:pt x="11" y="38"/>
                  </a:lnTo>
                  <a:lnTo>
                    <a:pt x="9" y="49"/>
                  </a:lnTo>
                  <a:lnTo>
                    <a:pt x="9" y="57"/>
                  </a:lnTo>
                  <a:lnTo>
                    <a:pt x="9" y="57"/>
                  </a:lnTo>
                  <a:lnTo>
                    <a:pt x="9" y="68"/>
                  </a:lnTo>
                  <a:lnTo>
                    <a:pt x="11" y="79"/>
                  </a:lnTo>
                  <a:lnTo>
                    <a:pt x="17" y="87"/>
                  </a:lnTo>
                  <a:lnTo>
                    <a:pt x="22" y="95"/>
                  </a:lnTo>
                  <a:lnTo>
                    <a:pt x="22" y="95"/>
                  </a:lnTo>
                  <a:lnTo>
                    <a:pt x="30" y="101"/>
                  </a:lnTo>
                  <a:lnTo>
                    <a:pt x="39" y="106"/>
                  </a:lnTo>
                  <a:lnTo>
                    <a:pt x="47" y="109"/>
                  </a:lnTo>
                  <a:lnTo>
                    <a:pt x="58" y="109"/>
                  </a:lnTo>
                  <a:lnTo>
                    <a:pt x="58" y="109"/>
                  </a:lnTo>
                  <a:lnTo>
                    <a:pt x="69" y="109"/>
                  </a:lnTo>
                  <a:lnTo>
                    <a:pt x="77" y="106"/>
                  </a:lnTo>
                  <a:lnTo>
                    <a:pt x="85" y="101"/>
                  </a:lnTo>
                  <a:lnTo>
                    <a:pt x="93" y="95"/>
                  </a:lnTo>
                  <a:lnTo>
                    <a:pt x="93" y="95"/>
                  </a:lnTo>
                  <a:lnTo>
                    <a:pt x="101" y="87"/>
                  </a:lnTo>
                  <a:lnTo>
                    <a:pt x="104" y="79"/>
                  </a:lnTo>
                  <a:lnTo>
                    <a:pt x="107" y="68"/>
                  </a:lnTo>
                  <a:lnTo>
                    <a:pt x="109" y="57"/>
                  </a:lnTo>
                  <a:lnTo>
                    <a:pt x="109" y="57"/>
                  </a:lnTo>
                  <a:lnTo>
                    <a:pt x="107" y="49"/>
                  </a:lnTo>
                  <a:lnTo>
                    <a:pt x="104" y="38"/>
                  </a:lnTo>
                  <a:lnTo>
                    <a:pt x="101" y="30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2"/>
                  </a:lnTo>
                  <a:close/>
                  <a:moveTo>
                    <a:pt x="39" y="90"/>
                  </a:moveTo>
                  <a:lnTo>
                    <a:pt x="39" y="27"/>
                  </a:lnTo>
                  <a:lnTo>
                    <a:pt x="60" y="27"/>
                  </a:lnTo>
                  <a:lnTo>
                    <a:pt x="60" y="27"/>
                  </a:lnTo>
                  <a:lnTo>
                    <a:pt x="69" y="30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38"/>
                  </a:lnTo>
                  <a:lnTo>
                    <a:pt x="79" y="46"/>
                  </a:lnTo>
                  <a:lnTo>
                    <a:pt x="79" y="46"/>
                  </a:lnTo>
                  <a:lnTo>
                    <a:pt x="77" y="52"/>
                  </a:lnTo>
                  <a:lnTo>
                    <a:pt x="74" y="57"/>
                  </a:lnTo>
                  <a:lnTo>
                    <a:pt x="74" y="57"/>
                  </a:lnTo>
                  <a:lnTo>
                    <a:pt x="69" y="62"/>
                  </a:lnTo>
                  <a:lnTo>
                    <a:pt x="79" y="90"/>
                  </a:lnTo>
                  <a:lnTo>
                    <a:pt x="69" y="90"/>
                  </a:lnTo>
                  <a:lnTo>
                    <a:pt x="58" y="62"/>
                  </a:lnTo>
                  <a:lnTo>
                    <a:pt x="47" y="62"/>
                  </a:lnTo>
                  <a:lnTo>
                    <a:pt x="47" y="90"/>
                  </a:lnTo>
                  <a:lnTo>
                    <a:pt x="39" y="90"/>
                  </a:lnTo>
                  <a:lnTo>
                    <a:pt x="39" y="90"/>
                  </a:lnTo>
                  <a:close/>
                  <a:moveTo>
                    <a:pt x="69" y="46"/>
                  </a:moveTo>
                  <a:lnTo>
                    <a:pt x="69" y="46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0" y="35"/>
                  </a:lnTo>
                  <a:lnTo>
                    <a:pt x="47" y="35"/>
                  </a:lnTo>
                  <a:lnTo>
                    <a:pt x="47" y="46"/>
                  </a:lnTo>
                  <a:lnTo>
                    <a:pt x="47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9" y="46"/>
                  </a:lnTo>
                  <a:lnTo>
                    <a:pt x="69" y="46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pic>
        <p:nvPicPr>
          <p:cNvPr id="63" name="Grafik 6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970" y="6604371"/>
            <a:ext cx="1107838" cy="163306"/>
          </a:xfrm>
          <a:prstGeom prst="rect">
            <a:avLst/>
          </a:prstGeom>
        </p:spPr>
      </p:pic>
      <p:sp>
        <p:nvSpPr>
          <p:cNvPr id="64" name="Untertitel 20"/>
          <p:cNvSpPr>
            <a:spLocks noGrp="1"/>
          </p:cNvSpPr>
          <p:nvPr>
            <p:ph type="subTitle" sz="quarter" idx="10"/>
          </p:nvPr>
        </p:nvSpPr>
        <p:spPr>
          <a:xfrm>
            <a:off x="77172" y="6021288"/>
            <a:ext cx="5215797" cy="2873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sp>
        <p:nvSpPr>
          <p:cNvPr id="65" name="Rechteck 64"/>
          <p:cNvSpPr/>
          <p:nvPr userDrawn="1"/>
        </p:nvSpPr>
        <p:spPr bwMode="auto">
          <a:xfrm>
            <a:off x="0" y="6491673"/>
            <a:ext cx="2101416" cy="37200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de-DE" sz="16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Software</a:t>
            </a:r>
            <a:r>
              <a:rPr lang="de-DE" sz="16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mit Kultur.</a:t>
            </a:r>
            <a:endParaRPr lang="de-DE" sz="1600" dirty="0">
              <a:latin typeface="+mn-lt"/>
            </a:endParaRPr>
          </a:p>
        </p:txBody>
      </p:sp>
      <p:sp>
        <p:nvSpPr>
          <p:cNvPr id="66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1137321" y="3583623"/>
            <a:ext cx="7193404" cy="346693"/>
          </a:xfrm>
        </p:spPr>
        <p:txBody>
          <a:bodyPr anchor="ctr">
            <a:normAutofit/>
          </a:bodyPr>
          <a:lstStyle>
            <a:lvl1pPr>
              <a:spcAft>
                <a:spcPct val="50000"/>
              </a:spcAft>
              <a:defRPr sz="2600" b="0" baseline="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68" name="Textplatzhalter 3"/>
          <p:cNvSpPr>
            <a:spLocks noGrp="1"/>
          </p:cNvSpPr>
          <p:nvPr>
            <p:ph type="body" sz="quarter" idx="11" hasCustomPrompt="1"/>
          </p:nvPr>
        </p:nvSpPr>
        <p:spPr>
          <a:xfrm>
            <a:off x="1137321" y="3937516"/>
            <a:ext cx="7193404" cy="1793536"/>
          </a:xfrm>
        </p:spPr>
        <p:txBody>
          <a:bodyPr anchor="t">
            <a:normAutofit/>
          </a:bodyPr>
          <a:lstStyle>
            <a:lvl1pPr marL="0" indent="0">
              <a:buNone/>
              <a:defRPr sz="6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Hauptüberschrift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2304381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wischenüberschrift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 userDrawn="1"/>
        </p:nvSpPr>
        <p:spPr bwMode="auto">
          <a:xfrm>
            <a:off x="0" y="1987198"/>
            <a:ext cx="9144000" cy="1438851"/>
          </a:xfrm>
          <a:prstGeom prst="rect">
            <a:avLst/>
          </a:prstGeom>
          <a:solidFill>
            <a:srgbClr val="AA272F">
              <a:alpha val="1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20" name="Titel 1"/>
          <p:cNvSpPr>
            <a:spLocks noGrp="1"/>
          </p:cNvSpPr>
          <p:nvPr>
            <p:ph type="title" hasCustomPrompt="1"/>
          </p:nvPr>
        </p:nvSpPr>
        <p:spPr>
          <a:xfrm>
            <a:off x="978023" y="2158082"/>
            <a:ext cx="7190718" cy="1114014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de-DE" dirty="0" smtClean="0"/>
              <a:t>Titel hinzufügen</a:t>
            </a:r>
            <a:endParaRPr lang="de-DE" dirty="0"/>
          </a:p>
        </p:txBody>
      </p:sp>
      <p:sp>
        <p:nvSpPr>
          <p:cNvPr id="24" name="Rechteck 23"/>
          <p:cNvSpPr/>
          <p:nvPr userDrawn="1"/>
        </p:nvSpPr>
        <p:spPr bwMode="auto">
          <a:xfrm>
            <a:off x="2209327" y="6491673"/>
            <a:ext cx="6934673" cy="372008"/>
          </a:xfrm>
          <a:prstGeom prst="rect">
            <a:avLst/>
          </a:prstGeom>
          <a:gradFill>
            <a:gsLst>
              <a:gs pos="0">
                <a:srgbClr val="1C3660"/>
              </a:gs>
              <a:gs pos="100000">
                <a:srgbClr val="285C8F"/>
              </a:gs>
            </a:gsLst>
            <a:lin ang="81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25" name="Rechteck 24"/>
          <p:cNvSpPr/>
          <p:nvPr userDrawn="1"/>
        </p:nvSpPr>
        <p:spPr bwMode="auto">
          <a:xfrm>
            <a:off x="0" y="6491673"/>
            <a:ext cx="2101416" cy="37200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de-DE" sz="16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Software</a:t>
            </a:r>
            <a:r>
              <a:rPr lang="de-DE" sz="16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mit Kultur.</a:t>
            </a:r>
            <a:endParaRPr lang="de-DE" sz="1600" dirty="0">
              <a:latin typeface="+mn-lt"/>
            </a:endParaRPr>
          </a:p>
        </p:txBody>
      </p:sp>
      <p:grpSp>
        <p:nvGrpSpPr>
          <p:cNvPr id="26" name="Group 37"/>
          <p:cNvGrpSpPr>
            <a:grpSpLocks noChangeAspect="1"/>
          </p:cNvGrpSpPr>
          <p:nvPr userDrawn="1"/>
        </p:nvGrpSpPr>
        <p:grpSpPr bwMode="auto">
          <a:xfrm>
            <a:off x="7453042" y="6586456"/>
            <a:ext cx="1196409" cy="181221"/>
            <a:chOff x="2122" y="161"/>
            <a:chExt cx="3121" cy="474"/>
          </a:xfrm>
        </p:grpSpPr>
        <p:sp>
          <p:nvSpPr>
            <p:cNvPr id="27" name="Freeform 38"/>
            <p:cNvSpPr>
              <a:spLocks noChangeAspect="1"/>
            </p:cNvSpPr>
            <p:nvPr userDrawn="1"/>
          </p:nvSpPr>
          <p:spPr bwMode="auto">
            <a:xfrm>
              <a:off x="2122" y="292"/>
              <a:ext cx="303" cy="332"/>
            </a:xfrm>
            <a:custGeom>
              <a:avLst/>
              <a:gdLst/>
              <a:ahLst/>
              <a:cxnLst>
                <a:cxn ang="0">
                  <a:pos x="66" y="11"/>
                </a:cxn>
                <a:cxn ang="0">
                  <a:pos x="188" y="11"/>
                </a:cxn>
                <a:cxn ang="0">
                  <a:pos x="178" y="71"/>
                </a:cxn>
                <a:cxn ang="0">
                  <a:pos x="180" y="71"/>
                </a:cxn>
                <a:cxn ang="0">
                  <a:pos x="180" y="71"/>
                </a:cxn>
                <a:cxn ang="0">
                  <a:pos x="188" y="55"/>
                </a:cxn>
                <a:cxn ang="0">
                  <a:pos x="199" y="41"/>
                </a:cxn>
                <a:cxn ang="0">
                  <a:pos x="213" y="27"/>
                </a:cxn>
                <a:cxn ang="0">
                  <a:pos x="227" y="19"/>
                </a:cxn>
                <a:cxn ang="0">
                  <a:pos x="227" y="19"/>
                </a:cxn>
                <a:cxn ang="0">
                  <a:pos x="240" y="11"/>
                </a:cxn>
                <a:cxn ang="0">
                  <a:pos x="259" y="6"/>
                </a:cxn>
                <a:cxn ang="0">
                  <a:pos x="278" y="3"/>
                </a:cxn>
                <a:cxn ang="0">
                  <a:pos x="303" y="0"/>
                </a:cxn>
                <a:cxn ang="0">
                  <a:pos x="281" y="106"/>
                </a:cxn>
                <a:cxn ang="0">
                  <a:pos x="259" y="106"/>
                </a:cxn>
                <a:cxn ang="0">
                  <a:pos x="259" y="106"/>
                </a:cxn>
                <a:cxn ang="0">
                  <a:pos x="238" y="106"/>
                </a:cxn>
                <a:cxn ang="0">
                  <a:pos x="218" y="112"/>
                </a:cxn>
                <a:cxn ang="0">
                  <a:pos x="202" y="117"/>
                </a:cxn>
                <a:cxn ang="0">
                  <a:pos x="188" y="125"/>
                </a:cxn>
                <a:cxn ang="0">
                  <a:pos x="188" y="125"/>
                </a:cxn>
                <a:cxn ang="0">
                  <a:pos x="175" y="139"/>
                </a:cxn>
                <a:cxn ang="0">
                  <a:pos x="167" y="155"/>
                </a:cxn>
                <a:cxn ang="0">
                  <a:pos x="159" y="172"/>
                </a:cxn>
                <a:cxn ang="0">
                  <a:pos x="150" y="196"/>
                </a:cxn>
                <a:cxn ang="0">
                  <a:pos x="123" y="332"/>
                </a:cxn>
                <a:cxn ang="0">
                  <a:pos x="0" y="332"/>
                </a:cxn>
                <a:cxn ang="0">
                  <a:pos x="52" y="85"/>
                </a:cxn>
                <a:cxn ang="0">
                  <a:pos x="52" y="85"/>
                </a:cxn>
                <a:cxn ang="0">
                  <a:pos x="66" y="11"/>
                </a:cxn>
                <a:cxn ang="0">
                  <a:pos x="66" y="11"/>
                </a:cxn>
                <a:cxn ang="0">
                  <a:pos x="66" y="11"/>
                </a:cxn>
              </a:cxnLst>
              <a:rect l="0" t="0" r="r" b="b"/>
              <a:pathLst>
                <a:path w="303" h="332">
                  <a:moveTo>
                    <a:pt x="66" y="11"/>
                  </a:moveTo>
                  <a:lnTo>
                    <a:pt x="188" y="11"/>
                  </a:lnTo>
                  <a:lnTo>
                    <a:pt x="178" y="71"/>
                  </a:lnTo>
                  <a:lnTo>
                    <a:pt x="180" y="71"/>
                  </a:lnTo>
                  <a:lnTo>
                    <a:pt x="180" y="71"/>
                  </a:lnTo>
                  <a:lnTo>
                    <a:pt x="188" y="55"/>
                  </a:lnTo>
                  <a:lnTo>
                    <a:pt x="199" y="41"/>
                  </a:lnTo>
                  <a:lnTo>
                    <a:pt x="213" y="27"/>
                  </a:lnTo>
                  <a:lnTo>
                    <a:pt x="227" y="19"/>
                  </a:lnTo>
                  <a:lnTo>
                    <a:pt x="227" y="19"/>
                  </a:lnTo>
                  <a:lnTo>
                    <a:pt x="240" y="11"/>
                  </a:lnTo>
                  <a:lnTo>
                    <a:pt x="259" y="6"/>
                  </a:lnTo>
                  <a:lnTo>
                    <a:pt x="278" y="3"/>
                  </a:lnTo>
                  <a:lnTo>
                    <a:pt x="303" y="0"/>
                  </a:lnTo>
                  <a:lnTo>
                    <a:pt x="281" y="106"/>
                  </a:lnTo>
                  <a:lnTo>
                    <a:pt x="259" y="106"/>
                  </a:lnTo>
                  <a:lnTo>
                    <a:pt x="259" y="106"/>
                  </a:lnTo>
                  <a:lnTo>
                    <a:pt x="238" y="106"/>
                  </a:lnTo>
                  <a:lnTo>
                    <a:pt x="218" y="112"/>
                  </a:lnTo>
                  <a:lnTo>
                    <a:pt x="202" y="117"/>
                  </a:lnTo>
                  <a:lnTo>
                    <a:pt x="188" y="125"/>
                  </a:lnTo>
                  <a:lnTo>
                    <a:pt x="188" y="125"/>
                  </a:lnTo>
                  <a:lnTo>
                    <a:pt x="175" y="139"/>
                  </a:lnTo>
                  <a:lnTo>
                    <a:pt x="167" y="155"/>
                  </a:lnTo>
                  <a:lnTo>
                    <a:pt x="159" y="172"/>
                  </a:lnTo>
                  <a:lnTo>
                    <a:pt x="150" y="196"/>
                  </a:lnTo>
                  <a:lnTo>
                    <a:pt x="123" y="332"/>
                  </a:lnTo>
                  <a:lnTo>
                    <a:pt x="0" y="332"/>
                  </a:lnTo>
                  <a:lnTo>
                    <a:pt x="52" y="85"/>
                  </a:lnTo>
                  <a:lnTo>
                    <a:pt x="52" y="85"/>
                  </a:lnTo>
                  <a:lnTo>
                    <a:pt x="66" y="11"/>
                  </a:lnTo>
                  <a:lnTo>
                    <a:pt x="66" y="11"/>
                  </a:lnTo>
                  <a:lnTo>
                    <a:pt x="66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8" name="Freeform 39"/>
            <p:cNvSpPr>
              <a:spLocks noChangeAspect="1" noEditPoints="1"/>
            </p:cNvSpPr>
            <p:nvPr userDrawn="1"/>
          </p:nvSpPr>
          <p:spPr bwMode="auto">
            <a:xfrm>
              <a:off x="2422" y="292"/>
              <a:ext cx="384" cy="343"/>
            </a:xfrm>
            <a:custGeom>
              <a:avLst/>
              <a:gdLst/>
              <a:ahLst/>
              <a:cxnLst>
                <a:cxn ang="0">
                  <a:pos x="6" y="169"/>
                </a:cxn>
                <a:cxn ang="0">
                  <a:pos x="22" y="123"/>
                </a:cxn>
                <a:cxn ang="0">
                  <a:pos x="47" y="82"/>
                </a:cxn>
                <a:cxn ang="0">
                  <a:pos x="63" y="63"/>
                </a:cxn>
                <a:cxn ang="0">
                  <a:pos x="104" y="33"/>
                </a:cxn>
                <a:cxn ang="0">
                  <a:pos x="126" y="22"/>
                </a:cxn>
                <a:cxn ang="0">
                  <a:pos x="175" y="6"/>
                </a:cxn>
                <a:cxn ang="0">
                  <a:pos x="229" y="0"/>
                </a:cxn>
                <a:cxn ang="0">
                  <a:pos x="251" y="3"/>
                </a:cxn>
                <a:cxn ang="0">
                  <a:pos x="292" y="8"/>
                </a:cxn>
                <a:cxn ang="0">
                  <a:pos x="311" y="17"/>
                </a:cxn>
                <a:cxn ang="0">
                  <a:pos x="344" y="33"/>
                </a:cxn>
                <a:cxn ang="0">
                  <a:pos x="365" y="60"/>
                </a:cxn>
                <a:cxn ang="0">
                  <a:pos x="374" y="74"/>
                </a:cxn>
                <a:cxn ang="0">
                  <a:pos x="384" y="109"/>
                </a:cxn>
                <a:cxn ang="0">
                  <a:pos x="384" y="128"/>
                </a:cxn>
                <a:cxn ang="0">
                  <a:pos x="382" y="169"/>
                </a:cxn>
                <a:cxn ang="0">
                  <a:pos x="374" y="194"/>
                </a:cxn>
                <a:cxn ang="0">
                  <a:pos x="357" y="234"/>
                </a:cxn>
                <a:cxn ang="0">
                  <a:pos x="346" y="254"/>
                </a:cxn>
                <a:cxn ang="0">
                  <a:pos x="322" y="283"/>
                </a:cxn>
                <a:cxn ang="0">
                  <a:pos x="292" y="305"/>
                </a:cxn>
                <a:cxn ang="0">
                  <a:pos x="259" y="324"/>
                </a:cxn>
                <a:cxn ang="0">
                  <a:pos x="224" y="335"/>
                </a:cxn>
                <a:cxn ang="0">
                  <a:pos x="153" y="343"/>
                </a:cxn>
                <a:cxn ang="0">
                  <a:pos x="128" y="343"/>
                </a:cxn>
                <a:cxn ang="0">
                  <a:pos x="87" y="335"/>
                </a:cxn>
                <a:cxn ang="0">
                  <a:pos x="68" y="327"/>
                </a:cxn>
                <a:cxn ang="0">
                  <a:pos x="38" y="308"/>
                </a:cxn>
                <a:cxn ang="0">
                  <a:pos x="17" y="283"/>
                </a:cxn>
                <a:cxn ang="0">
                  <a:pos x="8" y="267"/>
                </a:cxn>
                <a:cxn ang="0">
                  <a:pos x="0" y="234"/>
                </a:cxn>
                <a:cxn ang="0">
                  <a:pos x="0" y="215"/>
                </a:cxn>
                <a:cxn ang="0">
                  <a:pos x="6" y="169"/>
                </a:cxn>
                <a:cxn ang="0">
                  <a:pos x="256" y="169"/>
                </a:cxn>
                <a:cxn ang="0">
                  <a:pos x="259" y="150"/>
                </a:cxn>
                <a:cxn ang="0">
                  <a:pos x="262" y="131"/>
                </a:cxn>
                <a:cxn ang="0">
                  <a:pos x="256" y="104"/>
                </a:cxn>
                <a:cxn ang="0">
                  <a:pos x="248" y="85"/>
                </a:cxn>
                <a:cxn ang="0">
                  <a:pos x="235" y="74"/>
                </a:cxn>
                <a:cxn ang="0">
                  <a:pos x="213" y="71"/>
                </a:cxn>
                <a:cxn ang="0">
                  <a:pos x="196" y="74"/>
                </a:cxn>
                <a:cxn ang="0">
                  <a:pos x="166" y="93"/>
                </a:cxn>
                <a:cxn ang="0">
                  <a:pos x="142" y="128"/>
                </a:cxn>
                <a:cxn ang="0">
                  <a:pos x="128" y="183"/>
                </a:cxn>
                <a:cxn ang="0">
                  <a:pos x="123" y="218"/>
                </a:cxn>
                <a:cxn ang="0">
                  <a:pos x="131" y="251"/>
                </a:cxn>
                <a:cxn ang="0">
                  <a:pos x="145" y="264"/>
                </a:cxn>
                <a:cxn ang="0">
                  <a:pos x="161" y="273"/>
                </a:cxn>
                <a:cxn ang="0">
                  <a:pos x="172" y="273"/>
                </a:cxn>
                <a:cxn ang="0">
                  <a:pos x="202" y="267"/>
                </a:cxn>
                <a:cxn ang="0">
                  <a:pos x="224" y="248"/>
                </a:cxn>
                <a:cxn ang="0">
                  <a:pos x="243" y="215"/>
                </a:cxn>
                <a:cxn ang="0">
                  <a:pos x="256" y="169"/>
                </a:cxn>
                <a:cxn ang="0">
                  <a:pos x="256" y="169"/>
                </a:cxn>
              </a:cxnLst>
              <a:rect l="0" t="0" r="r" b="b"/>
              <a:pathLst>
                <a:path w="384" h="343">
                  <a:moveTo>
                    <a:pt x="6" y="169"/>
                  </a:moveTo>
                  <a:lnTo>
                    <a:pt x="6" y="169"/>
                  </a:lnTo>
                  <a:lnTo>
                    <a:pt x="11" y="145"/>
                  </a:lnTo>
                  <a:lnTo>
                    <a:pt x="22" y="123"/>
                  </a:lnTo>
                  <a:lnTo>
                    <a:pt x="33" y="101"/>
                  </a:lnTo>
                  <a:lnTo>
                    <a:pt x="47" y="82"/>
                  </a:lnTo>
                  <a:lnTo>
                    <a:pt x="47" y="82"/>
                  </a:lnTo>
                  <a:lnTo>
                    <a:pt x="63" y="63"/>
                  </a:lnTo>
                  <a:lnTo>
                    <a:pt x="82" y="46"/>
                  </a:lnTo>
                  <a:lnTo>
                    <a:pt x="104" y="33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50" y="14"/>
                  </a:lnTo>
                  <a:lnTo>
                    <a:pt x="175" y="6"/>
                  </a:lnTo>
                  <a:lnTo>
                    <a:pt x="202" y="3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251" y="3"/>
                  </a:lnTo>
                  <a:lnTo>
                    <a:pt x="273" y="6"/>
                  </a:lnTo>
                  <a:lnTo>
                    <a:pt x="292" y="8"/>
                  </a:lnTo>
                  <a:lnTo>
                    <a:pt x="311" y="17"/>
                  </a:lnTo>
                  <a:lnTo>
                    <a:pt x="311" y="17"/>
                  </a:lnTo>
                  <a:lnTo>
                    <a:pt x="327" y="25"/>
                  </a:lnTo>
                  <a:lnTo>
                    <a:pt x="344" y="33"/>
                  </a:lnTo>
                  <a:lnTo>
                    <a:pt x="354" y="46"/>
                  </a:lnTo>
                  <a:lnTo>
                    <a:pt x="365" y="60"/>
                  </a:lnTo>
                  <a:lnTo>
                    <a:pt x="365" y="60"/>
                  </a:lnTo>
                  <a:lnTo>
                    <a:pt x="374" y="74"/>
                  </a:lnTo>
                  <a:lnTo>
                    <a:pt x="379" y="90"/>
                  </a:lnTo>
                  <a:lnTo>
                    <a:pt x="384" y="109"/>
                  </a:lnTo>
                  <a:lnTo>
                    <a:pt x="384" y="128"/>
                  </a:lnTo>
                  <a:lnTo>
                    <a:pt x="384" y="128"/>
                  </a:lnTo>
                  <a:lnTo>
                    <a:pt x="384" y="150"/>
                  </a:lnTo>
                  <a:lnTo>
                    <a:pt x="382" y="169"/>
                  </a:lnTo>
                  <a:lnTo>
                    <a:pt x="382" y="169"/>
                  </a:lnTo>
                  <a:lnTo>
                    <a:pt x="374" y="194"/>
                  </a:lnTo>
                  <a:lnTo>
                    <a:pt x="368" y="215"/>
                  </a:lnTo>
                  <a:lnTo>
                    <a:pt x="357" y="234"/>
                  </a:lnTo>
                  <a:lnTo>
                    <a:pt x="346" y="254"/>
                  </a:lnTo>
                  <a:lnTo>
                    <a:pt x="346" y="254"/>
                  </a:lnTo>
                  <a:lnTo>
                    <a:pt x="335" y="267"/>
                  </a:lnTo>
                  <a:lnTo>
                    <a:pt x="322" y="283"/>
                  </a:lnTo>
                  <a:lnTo>
                    <a:pt x="305" y="294"/>
                  </a:lnTo>
                  <a:lnTo>
                    <a:pt x="292" y="305"/>
                  </a:lnTo>
                  <a:lnTo>
                    <a:pt x="292" y="305"/>
                  </a:lnTo>
                  <a:lnTo>
                    <a:pt x="259" y="324"/>
                  </a:lnTo>
                  <a:lnTo>
                    <a:pt x="224" y="335"/>
                  </a:lnTo>
                  <a:lnTo>
                    <a:pt x="224" y="335"/>
                  </a:lnTo>
                  <a:lnTo>
                    <a:pt x="188" y="341"/>
                  </a:lnTo>
                  <a:lnTo>
                    <a:pt x="153" y="343"/>
                  </a:lnTo>
                  <a:lnTo>
                    <a:pt x="153" y="343"/>
                  </a:lnTo>
                  <a:lnTo>
                    <a:pt x="128" y="343"/>
                  </a:lnTo>
                  <a:lnTo>
                    <a:pt x="106" y="338"/>
                  </a:lnTo>
                  <a:lnTo>
                    <a:pt x="87" y="335"/>
                  </a:lnTo>
                  <a:lnTo>
                    <a:pt x="68" y="327"/>
                  </a:lnTo>
                  <a:lnTo>
                    <a:pt x="68" y="327"/>
                  </a:lnTo>
                  <a:lnTo>
                    <a:pt x="55" y="319"/>
                  </a:lnTo>
                  <a:lnTo>
                    <a:pt x="38" y="308"/>
                  </a:lnTo>
                  <a:lnTo>
                    <a:pt x="27" y="297"/>
                  </a:lnTo>
                  <a:lnTo>
                    <a:pt x="17" y="283"/>
                  </a:lnTo>
                  <a:lnTo>
                    <a:pt x="17" y="283"/>
                  </a:lnTo>
                  <a:lnTo>
                    <a:pt x="8" y="267"/>
                  </a:lnTo>
                  <a:lnTo>
                    <a:pt x="3" y="251"/>
                  </a:lnTo>
                  <a:lnTo>
                    <a:pt x="0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6" y="169"/>
                  </a:lnTo>
                  <a:lnTo>
                    <a:pt x="6" y="169"/>
                  </a:lnTo>
                  <a:lnTo>
                    <a:pt x="6" y="169"/>
                  </a:lnTo>
                  <a:close/>
                  <a:moveTo>
                    <a:pt x="256" y="169"/>
                  </a:moveTo>
                  <a:lnTo>
                    <a:pt x="256" y="169"/>
                  </a:lnTo>
                  <a:lnTo>
                    <a:pt x="259" y="150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59" y="117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48" y="85"/>
                  </a:lnTo>
                  <a:lnTo>
                    <a:pt x="243" y="79"/>
                  </a:lnTo>
                  <a:lnTo>
                    <a:pt x="235" y="74"/>
                  </a:lnTo>
                  <a:lnTo>
                    <a:pt x="224" y="71"/>
                  </a:lnTo>
                  <a:lnTo>
                    <a:pt x="213" y="71"/>
                  </a:lnTo>
                  <a:lnTo>
                    <a:pt x="213" y="71"/>
                  </a:lnTo>
                  <a:lnTo>
                    <a:pt x="196" y="74"/>
                  </a:lnTo>
                  <a:lnTo>
                    <a:pt x="180" y="82"/>
                  </a:lnTo>
                  <a:lnTo>
                    <a:pt x="166" y="93"/>
                  </a:lnTo>
                  <a:lnTo>
                    <a:pt x="153" y="109"/>
                  </a:lnTo>
                  <a:lnTo>
                    <a:pt x="142" y="128"/>
                  </a:lnTo>
                  <a:lnTo>
                    <a:pt x="134" y="155"/>
                  </a:lnTo>
                  <a:lnTo>
                    <a:pt x="128" y="183"/>
                  </a:lnTo>
                  <a:lnTo>
                    <a:pt x="123" y="218"/>
                  </a:lnTo>
                  <a:lnTo>
                    <a:pt x="123" y="218"/>
                  </a:lnTo>
                  <a:lnTo>
                    <a:pt x="128" y="240"/>
                  </a:lnTo>
                  <a:lnTo>
                    <a:pt x="131" y="251"/>
                  </a:lnTo>
                  <a:lnTo>
                    <a:pt x="136" y="259"/>
                  </a:lnTo>
                  <a:lnTo>
                    <a:pt x="145" y="264"/>
                  </a:lnTo>
                  <a:lnTo>
                    <a:pt x="150" y="270"/>
                  </a:lnTo>
                  <a:lnTo>
                    <a:pt x="161" y="273"/>
                  </a:lnTo>
                  <a:lnTo>
                    <a:pt x="172" y="273"/>
                  </a:lnTo>
                  <a:lnTo>
                    <a:pt x="172" y="273"/>
                  </a:lnTo>
                  <a:lnTo>
                    <a:pt x="186" y="270"/>
                  </a:lnTo>
                  <a:lnTo>
                    <a:pt x="202" y="267"/>
                  </a:lnTo>
                  <a:lnTo>
                    <a:pt x="213" y="259"/>
                  </a:lnTo>
                  <a:lnTo>
                    <a:pt x="224" y="248"/>
                  </a:lnTo>
                  <a:lnTo>
                    <a:pt x="235" y="232"/>
                  </a:lnTo>
                  <a:lnTo>
                    <a:pt x="243" y="215"/>
                  </a:lnTo>
                  <a:lnTo>
                    <a:pt x="251" y="194"/>
                  </a:lnTo>
                  <a:lnTo>
                    <a:pt x="256" y="169"/>
                  </a:lnTo>
                  <a:lnTo>
                    <a:pt x="256" y="169"/>
                  </a:lnTo>
                  <a:lnTo>
                    <a:pt x="256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9" name="Freeform 40"/>
            <p:cNvSpPr>
              <a:spLocks noChangeAspect="1" noEditPoints="1"/>
            </p:cNvSpPr>
            <p:nvPr userDrawn="1"/>
          </p:nvSpPr>
          <p:spPr bwMode="auto">
            <a:xfrm>
              <a:off x="2831" y="161"/>
              <a:ext cx="406" cy="474"/>
            </a:xfrm>
            <a:custGeom>
              <a:avLst/>
              <a:gdLst/>
              <a:ahLst/>
              <a:cxnLst>
                <a:cxn ang="0">
                  <a:pos x="185" y="177"/>
                </a:cxn>
                <a:cxn ang="0">
                  <a:pos x="210" y="158"/>
                </a:cxn>
                <a:cxn ang="0">
                  <a:pos x="267" y="134"/>
                </a:cxn>
                <a:cxn ang="0">
                  <a:pos x="300" y="131"/>
                </a:cxn>
                <a:cxn ang="0">
                  <a:pos x="354" y="145"/>
                </a:cxn>
                <a:cxn ang="0">
                  <a:pos x="365" y="150"/>
                </a:cxn>
                <a:cxn ang="0">
                  <a:pos x="384" y="169"/>
                </a:cxn>
                <a:cxn ang="0">
                  <a:pos x="392" y="180"/>
                </a:cxn>
                <a:cxn ang="0">
                  <a:pos x="403" y="210"/>
                </a:cxn>
                <a:cxn ang="0">
                  <a:pos x="406" y="248"/>
                </a:cxn>
                <a:cxn ang="0">
                  <a:pos x="406" y="276"/>
                </a:cxn>
                <a:cxn ang="0">
                  <a:pos x="395" y="330"/>
                </a:cxn>
                <a:cxn ang="0">
                  <a:pos x="384" y="355"/>
                </a:cxn>
                <a:cxn ang="0">
                  <a:pos x="357" y="404"/>
                </a:cxn>
                <a:cxn ang="0">
                  <a:pos x="319" y="439"/>
                </a:cxn>
                <a:cxn ang="0">
                  <a:pos x="297" y="455"/>
                </a:cxn>
                <a:cxn ang="0">
                  <a:pos x="248" y="472"/>
                </a:cxn>
                <a:cxn ang="0">
                  <a:pos x="218" y="474"/>
                </a:cxn>
                <a:cxn ang="0">
                  <a:pos x="188" y="472"/>
                </a:cxn>
                <a:cxn ang="0">
                  <a:pos x="161" y="458"/>
                </a:cxn>
                <a:cxn ang="0">
                  <a:pos x="150" y="447"/>
                </a:cxn>
                <a:cxn ang="0">
                  <a:pos x="139" y="428"/>
                </a:cxn>
                <a:cxn ang="0">
                  <a:pos x="133" y="417"/>
                </a:cxn>
                <a:cxn ang="0">
                  <a:pos x="120" y="463"/>
                </a:cxn>
                <a:cxn ang="0">
                  <a:pos x="101" y="0"/>
                </a:cxn>
                <a:cxn ang="0">
                  <a:pos x="221" y="0"/>
                </a:cxn>
                <a:cxn ang="0">
                  <a:pos x="161" y="297"/>
                </a:cxn>
                <a:cxn ang="0">
                  <a:pos x="153" y="349"/>
                </a:cxn>
                <a:cxn ang="0">
                  <a:pos x="155" y="374"/>
                </a:cxn>
                <a:cxn ang="0">
                  <a:pos x="163" y="390"/>
                </a:cxn>
                <a:cxn ang="0">
                  <a:pos x="174" y="401"/>
                </a:cxn>
                <a:cxn ang="0">
                  <a:pos x="193" y="404"/>
                </a:cxn>
                <a:cxn ang="0">
                  <a:pos x="207" y="401"/>
                </a:cxn>
                <a:cxn ang="0">
                  <a:pos x="232" y="390"/>
                </a:cxn>
                <a:cxn ang="0">
                  <a:pos x="242" y="379"/>
                </a:cxn>
                <a:cxn ang="0">
                  <a:pos x="262" y="352"/>
                </a:cxn>
                <a:cxn ang="0">
                  <a:pos x="272" y="322"/>
                </a:cxn>
                <a:cxn ang="0">
                  <a:pos x="278" y="289"/>
                </a:cxn>
                <a:cxn ang="0">
                  <a:pos x="281" y="256"/>
                </a:cxn>
                <a:cxn ang="0">
                  <a:pos x="275" y="224"/>
                </a:cxn>
                <a:cxn ang="0">
                  <a:pos x="264" y="210"/>
                </a:cxn>
                <a:cxn ang="0">
                  <a:pos x="248" y="202"/>
                </a:cxn>
                <a:cxn ang="0">
                  <a:pos x="237" y="202"/>
                </a:cxn>
                <a:cxn ang="0">
                  <a:pos x="210" y="207"/>
                </a:cxn>
                <a:cxn ang="0">
                  <a:pos x="188" y="227"/>
                </a:cxn>
                <a:cxn ang="0">
                  <a:pos x="172" y="256"/>
                </a:cxn>
                <a:cxn ang="0">
                  <a:pos x="161" y="297"/>
                </a:cxn>
                <a:cxn ang="0">
                  <a:pos x="161" y="297"/>
                </a:cxn>
              </a:cxnLst>
              <a:rect l="0" t="0" r="r" b="b"/>
              <a:pathLst>
                <a:path w="406" h="474">
                  <a:moveTo>
                    <a:pt x="221" y="0"/>
                  </a:moveTo>
                  <a:lnTo>
                    <a:pt x="185" y="177"/>
                  </a:lnTo>
                  <a:lnTo>
                    <a:pt x="185" y="177"/>
                  </a:lnTo>
                  <a:lnTo>
                    <a:pt x="210" y="158"/>
                  </a:lnTo>
                  <a:lnTo>
                    <a:pt x="237" y="142"/>
                  </a:lnTo>
                  <a:lnTo>
                    <a:pt x="267" y="134"/>
                  </a:lnTo>
                  <a:lnTo>
                    <a:pt x="300" y="131"/>
                  </a:lnTo>
                  <a:lnTo>
                    <a:pt x="300" y="131"/>
                  </a:lnTo>
                  <a:lnTo>
                    <a:pt x="327" y="134"/>
                  </a:lnTo>
                  <a:lnTo>
                    <a:pt x="354" y="145"/>
                  </a:lnTo>
                  <a:lnTo>
                    <a:pt x="354" y="145"/>
                  </a:lnTo>
                  <a:lnTo>
                    <a:pt x="365" y="150"/>
                  </a:lnTo>
                  <a:lnTo>
                    <a:pt x="376" y="158"/>
                  </a:lnTo>
                  <a:lnTo>
                    <a:pt x="384" y="169"/>
                  </a:lnTo>
                  <a:lnTo>
                    <a:pt x="392" y="180"/>
                  </a:lnTo>
                  <a:lnTo>
                    <a:pt x="392" y="180"/>
                  </a:lnTo>
                  <a:lnTo>
                    <a:pt x="398" y="197"/>
                  </a:lnTo>
                  <a:lnTo>
                    <a:pt x="403" y="210"/>
                  </a:lnTo>
                  <a:lnTo>
                    <a:pt x="406" y="229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06" y="276"/>
                  </a:lnTo>
                  <a:lnTo>
                    <a:pt x="401" y="303"/>
                  </a:lnTo>
                  <a:lnTo>
                    <a:pt x="395" y="330"/>
                  </a:lnTo>
                  <a:lnTo>
                    <a:pt x="384" y="355"/>
                  </a:lnTo>
                  <a:lnTo>
                    <a:pt x="384" y="355"/>
                  </a:lnTo>
                  <a:lnTo>
                    <a:pt x="371" y="379"/>
                  </a:lnTo>
                  <a:lnTo>
                    <a:pt x="357" y="404"/>
                  </a:lnTo>
                  <a:lnTo>
                    <a:pt x="338" y="423"/>
                  </a:lnTo>
                  <a:lnTo>
                    <a:pt x="319" y="439"/>
                  </a:lnTo>
                  <a:lnTo>
                    <a:pt x="319" y="439"/>
                  </a:lnTo>
                  <a:lnTo>
                    <a:pt x="297" y="455"/>
                  </a:lnTo>
                  <a:lnTo>
                    <a:pt x="272" y="466"/>
                  </a:lnTo>
                  <a:lnTo>
                    <a:pt x="248" y="472"/>
                  </a:lnTo>
                  <a:lnTo>
                    <a:pt x="218" y="474"/>
                  </a:lnTo>
                  <a:lnTo>
                    <a:pt x="218" y="474"/>
                  </a:lnTo>
                  <a:lnTo>
                    <a:pt x="204" y="474"/>
                  </a:lnTo>
                  <a:lnTo>
                    <a:pt x="188" y="472"/>
                  </a:lnTo>
                  <a:lnTo>
                    <a:pt x="174" y="466"/>
                  </a:lnTo>
                  <a:lnTo>
                    <a:pt x="161" y="458"/>
                  </a:lnTo>
                  <a:lnTo>
                    <a:pt x="161" y="458"/>
                  </a:lnTo>
                  <a:lnTo>
                    <a:pt x="150" y="447"/>
                  </a:lnTo>
                  <a:lnTo>
                    <a:pt x="144" y="439"/>
                  </a:lnTo>
                  <a:lnTo>
                    <a:pt x="139" y="428"/>
                  </a:lnTo>
                  <a:lnTo>
                    <a:pt x="136" y="417"/>
                  </a:lnTo>
                  <a:lnTo>
                    <a:pt x="133" y="417"/>
                  </a:lnTo>
                  <a:lnTo>
                    <a:pt x="133" y="417"/>
                  </a:lnTo>
                  <a:lnTo>
                    <a:pt x="120" y="463"/>
                  </a:lnTo>
                  <a:lnTo>
                    <a:pt x="0" y="463"/>
                  </a:lnTo>
                  <a:lnTo>
                    <a:pt x="101" y="0"/>
                  </a:lnTo>
                  <a:lnTo>
                    <a:pt x="221" y="0"/>
                  </a:lnTo>
                  <a:lnTo>
                    <a:pt x="221" y="0"/>
                  </a:lnTo>
                  <a:close/>
                  <a:moveTo>
                    <a:pt x="161" y="297"/>
                  </a:moveTo>
                  <a:lnTo>
                    <a:pt x="161" y="297"/>
                  </a:lnTo>
                  <a:lnTo>
                    <a:pt x="155" y="325"/>
                  </a:lnTo>
                  <a:lnTo>
                    <a:pt x="153" y="349"/>
                  </a:lnTo>
                  <a:lnTo>
                    <a:pt x="153" y="349"/>
                  </a:lnTo>
                  <a:lnTo>
                    <a:pt x="155" y="374"/>
                  </a:lnTo>
                  <a:lnTo>
                    <a:pt x="158" y="382"/>
                  </a:lnTo>
                  <a:lnTo>
                    <a:pt x="163" y="390"/>
                  </a:lnTo>
                  <a:lnTo>
                    <a:pt x="169" y="395"/>
                  </a:lnTo>
                  <a:lnTo>
                    <a:pt x="174" y="401"/>
                  </a:lnTo>
                  <a:lnTo>
                    <a:pt x="183" y="404"/>
                  </a:lnTo>
                  <a:lnTo>
                    <a:pt x="193" y="404"/>
                  </a:lnTo>
                  <a:lnTo>
                    <a:pt x="193" y="404"/>
                  </a:lnTo>
                  <a:lnTo>
                    <a:pt x="207" y="401"/>
                  </a:lnTo>
                  <a:lnTo>
                    <a:pt x="221" y="398"/>
                  </a:lnTo>
                  <a:lnTo>
                    <a:pt x="232" y="390"/>
                  </a:lnTo>
                  <a:lnTo>
                    <a:pt x="242" y="379"/>
                  </a:lnTo>
                  <a:lnTo>
                    <a:pt x="242" y="379"/>
                  </a:lnTo>
                  <a:lnTo>
                    <a:pt x="253" y="365"/>
                  </a:lnTo>
                  <a:lnTo>
                    <a:pt x="262" y="352"/>
                  </a:lnTo>
                  <a:lnTo>
                    <a:pt x="267" y="338"/>
                  </a:lnTo>
                  <a:lnTo>
                    <a:pt x="272" y="322"/>
                  </a:lnTo>
                  <a:lnTo>
                    <a:pt x="272" y="322"/>
                  </a:lnTo>
                  <a:lnTo>
                    <a:pt x="278" y="289"/>
                  </a:lnTo>
                  <a:lnTo>
                    <a:pt x="281" y="256"/>
                  </a:lnTo>
                  <a:lnTo>
                    <a:pt x="281" y="256"/>
                  </a:lnTo>
                  <a:lnTo>
                    <a:pt x="278" y="232"/>
                  </a:lnTo>
                  <a:lnTo>
                    <a:pt x="275" y="224"/>
                  </a:lnTo>
                  <a:lnTo>
                    <a:pt x="270" y="216"/>
                  </a:lnTo>
                  <a:lnTo>
                    <a:pt x="264" y="210"/>
                  </a:lnTo>
                  <a:lnTo>
                    <a:pt x="256" y="205"/>
                  </a:lnTo>
                  <a:lnTo>
                    <a:pt x="248" y="202"/>
                  </a:lnTo>
                  <a:lnTo>
                    <a:pt x="237" y="202"/>
                  </a:lnTo>
                  <a:lnTo>
                    <a:pt x="237" y="202"/>
                  </a:lnTo>
                  <a:lnTo>
                    <a:pt x="223" y="205"/>
                  </a:lnTo>
                  <a:lnTo>
                    <a:pt x="210" y="207"/>
                  </a:lnTo>
                  <a:lnTo>
                    <a:pt x="199" y="216"/>
                  </a:lnTo>
                  <a:lnTo>
                    <a:pt x="188" y="227"/>
                  </a:lnTo>
                  <a:lnTo>
                    <a:pt x="180" y="240"/>
                  </a:lnTo>
                  <a:lnTo>
                    <a:pt x="172" y="256"/>
                  </a:lnTo>
                  <a:lnTo>
                    <a:pt x="166" y="276"/>
                  </a:lnTo>
                  <a:lnTo>
                    <a:pt x="161" y="297"/>
                  </a:lnTo>
                  <a:lnTo>
                    <a:pt x="161" y="297"/>
                  </a:lnTo>
                  <a:lnTo>
                    <a:pt x="161" y="29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0" name="Freeform 41"/>
            <p:cNvSpPr>
              <a:spLocks noChangeAspect="1" noEditPoints="1"/>
            </p:cNvSpPr>
            <p:nvPr userDrawn="1"/>
          </p:nvSpPr>
          <p:spPr bwMode="auto">
            <a:xfrm>
              <a:off x="3281" y="292"/>
              <a:ext cx="387" cy="343"/>
            </a:xfrm>
            <a:custGeom>
              <a:avLst/>
              <a:gdLst/>
              <a:ahLst/>
              <a:cxnLst>
                <a:cxn ang="0">
                  <a:pos x="5" y="169"/>
                </a:cxn>
                <a:cxn ang="0">
                  <a:pos x="21" y="123"/>
                </a:cxn>
                <a:cxn ang="0">
                  <a:pos x="49" y="82"/>
                </a:cxn>
                <a:cxn ang="0">
                  <a:pos x="65" y="63"/>
                </a:cxn>
                <a:cxn ang="0">
                  <a:pos x="103" y="33"/>
                </a:cxn>
                <a:cxn ang="0">
                  <a:pos x="125" y="22"/>
                </a:cxn>
                <a:cxn ang="0">
                  <a:pos x="174" y="6"/>
                </a:cxn>
                <a:cxn ang="0">
                  <a:pos x="228" y="0"/>
                </a:cxn>
                <a:cxn ang="0">
                  <a:pos x="253" y="3"/>
                </a:cxn>
                <a:cxn ang="0">
                  <a:pos x="294" y="8"/>
                </a:cxn>
                <a:cxn ang="0">
                  <a:pos x="313" y="17"/>
                </a:cxn>
                <a:cxn ang="0">
                  <a:pos x="343" y="33"/>
                </a:cxn>
                <a:cxn ang="0">
                  <a:pos x="367" y="60"/>
                </a:cxn>
                <a:cxn ang="0">
                  <a:pos x="376" y="74"/>
                </a:cxn>
                <a:cxn ang="0">
                  <a:pos x="384" y="109"/>
                </a:cxn>
                <a:cxn ang="0">
                  <a:pos x="387" y="128"/>
                </a:cxn>
                <a:cxn ang="0">
                  <a:pos x="381" y="169"/>
                </a:cxn>
                <a:cxn ang="0">
                  <a:pos x="376" y="194"/>
                </a:cxn>
                <a:cxn ang="0">
                  <a:pos x="359" y="234"/>
                </a:cxn>
                <a:cxn ang="0">
                  <a:pos x="348" y="254"/>
                </a:cxn>
                <a:cxn ang="0">
                  <a:pos x="321" y="283"/>
                </a:cxn>
                <a:cxn ang="0">
                  <a:pos x="291" y="305"/>
                </a:cxn>
                <a:cxn ang="0">
                  <a:pos x="258" y="324"/>
                </a:cxn>
                <a:cxn ang="0">
                  <a:pos x="223" y="335"/>
                </a:cxn>
                <a:cxn ang="0">
                  <a:pos x="155" y="343"/>
                </a:cxn>
                <a:cxn ang="0">
                  <a:pos x="130" y="343"/>
                </a:cxn>
                <a:cxn ang="0">
                  <a:pos x="90" y="335"/>
                </a:cxn>
                <a:cxn ang="0">
                  <a:pos x="70" y="327"/>
                </a:cxn>
                <a:cxn ang="0">
                  <a:pos x="40" y="308"/>
                </a:cxn>
                <a:cxn ang="0">
                  <a:pos x="19" y="283"/>
                </a:cxn>
                <a:cxn ang="0">
                  <a:pos x="10" y="267"/>
                </a:cxn>
                <a:cxn ang="0">
                  <a:pos x="2" y="234"/>
                </a:cxn>
                <a:cxn ang="0">
                  <a:pos x="0" y="215"/>
                </a:cxn>
                <a:cxn ang="0">
                  <a:pos x="5" y="169"/>
                </a:cxn>
                <a:cxn ang="0">
                  <a:pos x="258" y="169"/>
                </a:cxn>
                <a:cxn ang="0">
                  <a:pos x="261" y="150"/>
                </a:cxn>
                <a:cxn ang="0">
                  <a:pos x="261" y="131"/>
                </a:cxn>
                <a:cxn ang="0">
                  <a:pos x="258" y="104"/>
                </a:cxn>
                <a:cxn ang="0">
                  <a:pos x="250" y="85"/>
                </a:cxn>
                <a:cxn ang="0">
                  <a:pos x="234" y="74"/>
                </a:cxn>
                <a:cxn ang="0">
                  <a:pos x="215" y="71"/>
                </a:cxn>
                <a:cxn ang="0">
                  <a:pos x="196" y="74"/>
                </a:cxn>
                <a:cxn ang="0">
                  <a:pos x="166" y="93"/>
                </a:cxn>
                <a:cxn ang="0">
                  <a:pos x="144" y="128"/>
                </a:cxn>
                <a:cxn ang="0">
                  <a:pos x="130" y="183"/>
                </a:cxn>
                <a:cxn ang="0">
                  <a:pos x="125" y="218"/>
                </a:cxn>
                <a:cxn ang="0">
                  <a:pos x="133" y="251"/>
                </a:cxn>
                <a:cxn ang="0">
                  <a:pos x="144" y="264"/>
                </a:cxn>
                <a:cxn ang="0">
                  <a:pos x="160" y="273"/>
                </a:cxn>
                <a:cxn ang="0">
                  <a:pos x="171" y="273"/>
                </a:cxn>
                <a:cxn ang="0">
                  <a:pos x="201" y="267"/>
                </a:cxn>
                <a:cxn ang="0">
                  <a:pos x="226" y="248"/>
                </a:cxn>
                <a:cxn ang="0">
                  <a:pos x="245" y="215"/>
                </a:cxn>
                <a:cxn ang="0">
                  <a:pos x="258" y="169"/>
                </a:cxn>
                <a:cxn ang="0">
                  <a:pos x="258" y="169"/>
                </a:cxn>
              </a:cxnLst>
              <a:rect l="0" t="0" r="r" b="b"/>
              <a:pathLst>
                <a:path w="387" h="343">
                  <a:moveTo>
                    <a:pt x="5" y="169"/>
                  </a:moveTo>
                  <a:lnTo>
                    <a:pt x="5" y="169"/>
                  </a:lnTo>
                  <a:lnTo>
                    <a:pt x="13" y="145"/>
                  </a:lnTo>
                  <a:lnTo>
                    <a:pt x="21" y="123"/>
                  </a:lnTo>
                  <a:lnTo>
                    <a:pt x="35" y="101"/>
                  </a:lnTo>
                  <a:lnTo>
                    <a:pt x="49" y="82"/>
                  </a:lnTo>
                  <a:lnTo>
                    <a:pt x="49" y="82"/>
                  </a:lnTo>
                  <a:lnTo>
                    <a:pt x="65" y="63"/>
                  </a:lnTo>
                  <a:lnTo>
                    <a:pt x="84" y="46"/>
                  </a:lnTo>
                  <a:lnTo>
                    <a:pt x="103" y="33"/>
                  </a:lnTo>
                  <a:lnTo>
                    <a:pt x="125" y="22"/>
                  </a:lnTo>
                  <a:lnTo>
                    <a:pt x="125" y="22"/>
                  </a:lnTo>
                  <a:lnTo>
                    <a:pt x="149" y="14"/>
                  </a:lnTo>
                  <a:lnTo>
                    <a:pt x="174" y="6"/>
                  </a:lnTo>
                  <a:lnTo>
                    <a:pt x="201" y="3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53" y="3"/>
                  </a:lnTo>
                  <a:lnTo>
                    <a:pt x="275" y="6"/>
                  </a:lnTo>
                  <a:lnTo>
                    <a:pt x="294" y="8"/>
                  </a:lnTo>
                  <a:lnTo>
                    <a:pt x="313" y="17"/>
                  </a:lnTo>
                  <a:lnTo>
                    <a:pt x="313" y="17"/>
                  </a:lnTo>
                  <a:lnTo>
                    <a:pt x="329" y="25"/>
                  </a:lnTo>
                  <a:lnTo>
                    <a:pt x="343" y="33"/>
                  </a:lnTo>
                  <a:lnTo>
                    <a:pt x="357" y="46"/>
                  </a:lnTo>
                  <a:lnTo>
                    <a:pt x="367" y="60"/>
                  </a:lnTo>
                  <a:lnTo>
                    <a:pt x="367" y="60"/>
                  </a:lnTo>
                  <a:lnTo>
                    <a:pt x="376" y="74"/>
                  </a:lnTo>
                  <a:lnTo>
                    <a:pt x="381" y="90"/>
                  </a:lnTo>
                  <a:lnTo>
                    <a:pt x="384" y="109"/>
                  </a:lnTo>
                  <a:lnTo>
                    <a:pt x="387" y="128"/>
                  </a:lnTo>
                  <a:lnTo>
                    <a:pt x="387" y="128"/>
                  </a:lnTo>
                  <a:lnTo>
                    <a:pt x="384" y="150"/>
                  </a:lnTo>
                  <a:lnTo>
                    <a:pt x="381" y="169"/>
                  </a:lnTo>
                  <a:lnTo>
                    <a:pt x="381" y="169"/>
                  </a:lnTo>
                  <a:lnTo>
                    <a:pt x="376" y="194"/>
                  </a:lnTo>
                  <a:lnTo>
                    <a:pt x="367" y="215"/>
                  </a:lnTo>
                  <a:lnTo>
                    <a:pt x="359" y="234"/>
                  </a:lnTo>
                  <a:lnTo>
                    <a:pt x="348" y="254"/>
                  </a:lnTo>
                  <a:lnTo>
                    <a:pt x="348" y="254"/>
                  </a:lnTo>
                  <a:lnTo>
                    <a:pt x="335" y="267"/>
                  </a:lnTo>
                  <a:lnTo>
                    <a:pt x="321" y="283"/>
                  </a:lnTo>
                  <a:lnTo>
                    <a:pt x="308" y="294"/>
                  </a:lnTo>
                  <a:lnTo>
                    <a:pt x="291" y="305"/>
                  </a:lnTo>
                  <a:lnTo>
                    <a:pt x="291" y="305"/>
                  </a:lnTo>
                  <a:lnTo>
                    <a:pt x="258" y="324"/>
                  </a:lnTo>
                  <a:lnTo>
                    <a:pt x="223" y="335"/>
                  </a:lnTo>
                  <a:lnTo>
                    <a:pt x="223" y="335"/>
                  </a:lnTo>
                  <a:lnTo>
                    <a:pt x="190" y="341"/>
                  </a:lnTo>
                  <a:lnTo>
                    <a:pt x="155" y="343"/>
                  </a:lnTo>
                  <a:lnTo>
                    <a:pt x="155" y="343"/>
                  </a:lnTo>
                  <a:lnTo>
                    <a:pt x="130" y="343"/>
                  </a:lnTo>
                  <a:lnTo>
                    <a:pt x="109" y="338"/>
                  </a:lnTo>
                  <a:lnTo>
                    <a:pt x="90" y="335"/>
                  </a:lnTo>
                  <a:lnTo>
                    <a:pt x="70" y="327"/>
                  </a:lnTo>
                  <a:lnTo>
                    <a:pt x="70" y="327"/>
                  </a:lnTo>
                  <a:lnTo>
                    <a:pt x="54" y="319"/>
                  </a:lnTo>
                  <a:lnTo>
                    <a:pt x="40" y="308"/>
                  </a:lnTo>
                  <a:lnTo>
                    <a:pt x="30" y="29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0" y="267"/>
                  </a:lnTo>
                  <a:lnTo>
                    <a:pt x="5" y="251"/>
                  </a:lnTo>
                  <a:lnTo>
                    <a:pt x="2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5" y="169"/>
                  </a:lnTo>
                  <a:lnTo>
                    <a:pt x="5" y="169"/>
                  </a:lnTo>
                  <a:lnTo>
                    <a:pt x="5" y="169"/>
                  </a:lnTo>
                  <a:close/>
                  <a:moveTo>
                    <a:pt x="258" y="169"/>
                  </a:moveTo>
                  <a:lnTo>
                    <a:pt x="258" y="169"/>
                  </a:lnTo>
                  <a:lnTo>
                    <a:pt x="261" y="150"/>
                  </a:lnTo>
                  <a:lnTo>
                    <a:pt x="261" y="131"/>
                  </a:lnTo>
                  <a:lnTo>
                    <a:pt x="261" y="131"/>
                  </a:lnTo>
                  <a:lnTo>
                    <a:pt x="261" y="117"/>
                  </a:lnTo>
                  <a:lnTo>
                    <a:pt x="258" y="104"/>
                  </a:lnTo>
                  <a:lnTo>
                    <a:pt x="256" y="96"/>
                  </a:lnTo>
                  <a:lnTo>
                    <a:pt x="250" y="85"/>
                  </a:lnTo>
                  <a:lnTo>
                    <a:pt x="242" y="79"/>
                  </a:lnTo>
                  <a:lnTo>
                    <a:pt x="234" y="74"/>
                  </a:lnTo>
                  <a:lnTo>
                    <a:pt x="226" y="71"/>
                  </a:lnTo>
                  <a:lnTo>
                    <a:pt x="215" y="71"/>
                  </a:lnTo>
                  <a:lnTo>
                    <a:pt x="215" y="71"/>
                  </a:lnTo>
                  <a:lnTo>
                    <a:pt x="196" y="74"/>
                  </a:lnTo>
                  <a:lnTo>
                    <a:pt x="179" y="82"/>
                  </a:lnTo>
                  <a:lnTo>
                    <a:pt x="166" y="93"/>
                  </a:lnTo>
                  <a:lnTo>
                    <a:pt x="155" y="109"/>
                  </a:lnTo>
                  <a:lnTo>
                    <a:pt x="144" y="128"/>
                  </a:lnTo>
                  <a:lnTo>
                    <a:pt x="136" y="155"/>
                  </a:lnTo>
                  <a:lnTo>
                    <a:pt x="130" y="183"/>
                  </a:lnTo>
                  <a:lnTo>
                    <a:pt x="125" y="218"/>
                  </a:lnTo>
                  <a:lnTo>
                    <a:pt x="125" y="218"/>
                  </a:lnTo>
                  <a:lnTo>
                    <a:pt x="128" y="240"/>
                  </a:lnTo>
                  <a:lnTo>
                    <a:pt x="133" y="251"/>
                  </a:lnTo>
                  <a:lnTo>
                    <a:pt x="139" y="259"/>
                  </a:lnTo>
                  <a:lnTo>
                    <a:pt x="144" y="264"/>
                  </a:lnTo>
                  <a:lnTo>
                    <a:pt x="152" y="270"/>
                  </a:lnTo>
                  <a:lnTo>
                    <a:pt x="160" y="273"/>
                  </a:lnTo>
                  <a:lnTo>
                    <a:pt x="171" y="273"/>
                  </a:lnTo>
                  <a:lnTo>
                    <a:pt x="171" y="273"/>
                  </a:lnTo>
                  <a:lnTo>
                    <a:pt x="188" y="270"/>
                  </a:lnTo>
                  <a:lnTo>
                    <a:pt x="201" y="267"/>
                  </a:lnTo>
                  <a:lnTo>
                    <a:pt x="215" y="259"/>
                  </a:lnTo>
                  <a:lnTo>
                    <a:pt x="226" y="248"/>
                  </a:lnTo>
                  <a:lnTo>
                    <a:pt x="237" y="232"/>
                  </a:lnTo>
                  <a:lnTo>
                    <a:pt x="245" y="215"/>
                  </a:lnTo>
                  <a:lnTo>
                    <a:pt x="250" y="194"/>
                  </a:lnTo>
                  <a:lnTo>
                    <a:pt x="258" y="169"/>
                  </a:lnTo>
                  <a:lnTo>
                    <a:pt x="258" y="169"/>
                  </a:lnTo>
                  <a:lnTo>
                    <a:pt x="258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1" name="Freeform 42"/>
            <p:cNvSpPr>
              <a:spLocks noChangeAspect="1"/>
            </p:cNvSpPr>
            <p:nvPr userDrawn="1"/>
          </p:nvSpPr>
          <p:spPr bwMode="auto">
            <a:xfrm>
              <a:off x="3714" y="208"/>
              <a:ext cx="275" cy="427"/>
            </a:xfrm>
            <a:custGeom>
              <a:avLst/>
              <a:gdLst/>
              <a:ahLst/>
              <a:cxnLst>
                <a:cxn ang="0">
                  <a:pos x="90" y="46"/>
                </a:cxn>
                <a:cxn ang="0">
                  <a:pos x="223" y="0"/>
                </a:cxn>
                <a:cxn ang="0">
                  <a:pos x="204" y="95"/>
                </a:cxn>
                <a:cxn ang="0">
                  <a:pos x="275" y="95"/>
                </a:cxn>
                <a:cxn ang="0">
                  <a:pos x="256" y="171"/>
                </a:cxn>
                <a:cxn ang="0">
                  <a:pos x="185" y="171"/>
                </a:cxn>
                <a:cxn ang="0">
                  <a:pos x="161" y="302"/>
                </a:cxn>
                <a:cxn ang="0">
                  <a:pos x="161" y="302"/>
                </a:cxn>
                <a:cxn ang="0">
                  <a:pos x="155" y="332"/>
                </a:cxn>
                <a:cxn ang="0">
                  <a:pos x="155" y="332"/>
                </a:cxn>
                <a:cxn ang="0">
                  <a:pos x="155" y="340"/>
                </a:cxn>
                <a:cxn ang="0">
                  <a:pos x="161" y="346"/>
                </a:cxn>
                <a:cxn ang="0">
                  <a:pos x="161" y="346"/>
                </a:cxn>
                <a:cxn ang="0">
                  <a:pos x="169" y="348"/>
                </a:cxn>
                <a:cxn ang="0">
                  <a:pos x="182" y="351"/>
                </a:cxn>
                <a:cxn ang="0">
                  <a:pos x="182" y="351"/>
                </a:cxn>
                <a:cxn ang="0">
                  <a:pos x="199" y="351"/>
                </a:cxn>
                <a:cxn ang="0">
                  <a:pos x="199" y="351"/>
                </a:cxn>
                <a:cxn ang="0">
                  <a:pos x="221" y="348"/>
                </a:cxn>
                <a:cxn ang="0">
                  <a:pos x="204" y="422"/>
                </a:cxn>
                <a:cxn ang="0">
                  <a:pos x="204" y="422"/>
                </a:cxn>
                <a:cxn ang="0">
                  <a:pos x="166" y="425"/>
                </a:cxn>
                <a:cxn ang="0">
                  <a:pos x="133" y="427"/>
                </a:cxn>
                <a:cxn ang="0">
                  <a:pos x="133" y="427"/>
                </a:cxn>
                <a:cxn ang="0">
                  <a:pos x="90" y="425"/>
                </a:cxn>
                <a:cxn ang="0">
                  <a:pos x="73" y="422"/>
                </a:cxn>
                <a:cxn ang="0">
                  <a:pos x="57" y="416"/>
                </a:cxn>
                <a:cxn ang="0">
                  <a:pos x="57" y="416"/>
                </a:cxn>
                <a:cxn ang="0">
                  <a:pos x="43" y="408"/>
                </a:cxn>
                <a:cxn ang="0">
                  <a:pos x="33" y="397"/>
                </a:cxn>
                <a:cxn ang="0">
                  <a:pos x="27" y="384"/>
                </a:cxn>
                <a:cxn ang="0">
                  <a:pos x="24" y="367"/>
                </a:cxn>
                <a:cxn ang="0">
                  <a:pos x="24" y="367"/>
                </a:cxn>
                <a:cxn ang="0">
                  <a:pos x="27" y="346"/>
                </a:cxn>
                <a:cxn ang="0">
                  <a:pos x="35" y="318"/>
                </a:cxn>
                <a:cxn ang="0">
                  <a:pos x="63" y="171"/>
                </a:cxn>
                <a:cxn ang="0">
                  <a:pos x="0" y="171"/>
                </a:cxn>
                <a:cxn ang="0">
                  <a:pos x="16" y="95"/>
                </a:cxn>
                <a:cxn ang="0">
                  <a:pos x="82" y="95"/>
                </a:cxn>
                <a:cxn ang="0">
                  <a:pos x="90" y="46"/>
                </a:cxn>
                <a:cxn ang="0">
                  <a:pos x="90" y="46"/>
                </a:cxn>
              </a:cxnLst>
              <a:rect l="0" t="0" r="r" b="b"/>
              <a:pathLst>
                <a:path w="275" h="427">
                  <a:moveTo>
                    <a:pt x="90" y="46"/>
                  </a:moveTo>
                  <a:lnTo>
                    <a:pt x="223" y="0"/>
                  </a:lnTo>
                  <a:lnTo>
                    <a:pt x="204" y="95"/>
                  </a:lnTo>
                  <a:lnTo>
                    <a:pt x="275" y="95"/>
                  </a:lnTo>
                  <a:lnTo>
                    <a:pt x="256" y="171"/>
                  </a:lnTo>
                  <a:lnTo>
                    <a:pt x="185" y="171"/>
                  </a:lnTo>
                  <a:lnTo>
                    <a:pt x="161" y="302"/>
                  </a:lnTo>
                  <a:lnTo>
                    <a:pt x="161" y="302"/>
                  </a:lnTo>
                  <a:lnTo>
                    <a:pt x="155" y="332"/>
                  </a:lnTo>
                  <a:lnTo>
                    <a:pt x="155" y="332"/>
                  </a:lnTo>
                  <a:lnTo>
                    <a:pt x="155" y="340"/>
                  </a:lnTo>
                  <a:lnTo>
                    <a:pt x="161" y="346"/>
                  </a:lnTo>
                  <a:lnTo>
                    <a:pt x="161" y="346"/>
                  </a:lnTo>
                  <a:lnTo>
                    <a:pt x="169" y="348"/>
                  </a:lnTo>
                  <a:lnTo>
                    <a:pt x="182" y="351"/>
                  </a:lnTo>
                  <a:lnTo>
                    <a:pt x="182" y="351"/>
                  </a:lnTo>
                  <a:lnTo>
                    <a:pt x="199" y="351"/>
                  </a:lnTo>
                  <a:lnTo>
                    <a:pt x="199" y="351"/>
                  </a:lnTo>
                  <a:lnTo>
                    <a:pt x="221" y="348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66" y="425"/>
                  </a:lnTo>
                  <a:lnTo>
                    <a:pt x="133" y="427"/>
                  </a:lnTo>
                  <a:lnTo>
                    <a:pt x="133" y="427"/>
                  </a:lnTo>
                  <a:lnTo>
                    <a:pt x="90" y="425"/>
                  </a:lnTo>
                  <a:lnTo>
                    <a:pt x="73" y="422"/>
                  </a:lnTo>
                  <a:lnTo>
                    <a:pt x="57" y="416"/>
                  </a:lnTo>
                  <a:lnTo>
                    <a:pt x="57" y="416"/>
                  </a:lnTo>
                  <a:lnTo>
                    <a:pt x="43" y="408"/>
                  </a:lnTo>
                  <a:lnTo>
                    <a:pt x="33" y="397"/>
                  </a:lnTo>
                  <a:lnTo>
                    <a:pt x="27" y="384"/>
                  </a:lnTo>
                  <a:lnTo>
                    <a:pt x="24" y="367"/>
                  </a:lnTo>
                  <a:lnTo>
                    <a:pt x="24" y="367"/>
                  </a:lnTo>
                  <a:lnTo>
                    <a:pt x="27" y="346"/>
                  </a:lnTo>
                  <a:lnTo>
                    <a:pt x="35" y="318"/>
                  </a:lnTo>
                  <a:lnTo>
                    <a:pt x="63" y="171"/>
                  </a:lnTo>
                  <a:lnTo>
                    <a:pt x="0" y="171"/>
                  </a:lnTo>
                  <a:lnTo>
                    <a:pt x="16" y="95"/>
                  </a:lnTo>
                  <a:lnTo>
                    <a:pt x="82" y="95"/>
                  </a:lnTo>
                  <a:lnTo>
                    <a:pt x="90" y="46"/>
                  </a:lnTo>
                  <a:lnTo>
                    <a:pt x="9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2" name="Freeform 43"/>
            <p:cNvSpPr>
              <a:spLocks noChangeAspect="1"/>
            </p:cNvSpPr>
            <p:nvPr userDrawn="1"/>
          </p:nvSpPr>
          <p:spPr bwMode="auto">
            <a:xfrm>
              <a:off x="4014" y="292"/>
              <a:ext cx="302" cy="332"/>
            </a:xfrm>
            <a:custGeom>
              <a:avLst/>
              <a:gdLst/>
              <a:ahLst/>
              <a:cxnLst>
                <a:cxn ang="0">
                  <a:pos x="65" y="11"/>
                </a:cxn>
                <a:cxn ang="0">
                  <a:pos x="190" y="1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88" y="55"/>
                </a:cxn>
                <a:cxn ang="0">
                  <a:pos x="199" y="41"/>
                </a:cxn>
                <a:cxn ang="0">
                  <a:pos x="212" y="27"/>
                </a:cxn>
                <a:cxn ang="0">
                  <a:pos x="226" y="19"/>
                </a:cxn>
                <a:cxn ang="0">
                  <a:pos x="226" y="19"/>
                </a:cxn>
                <a:cxn ang="0">
                  <a:pos x="242" y="11"/>
                </a:cxn>
                <a:cxn ang="0">
                  <a:pos x="259" y="6"/>
                </a:cxn>
                <a:cxn ang="0">
                  <a:pos x="280" y="3"/>
                </a:cxn>
                <a:cxn ang="0">
                  <a:pos x="302" y="0"/>
                </a:cxn>
                <a:cxn ang="0">
                  <a:pos x="280" y="106"/>
                </a:cxn>
                <a:cxn ang="0">
                  <a:pos x="259" y="106"/>
                </a:cxn>
                <a:cxn ang="0">
                  <a:pos x="259" y="106"/>
                </a:cxn>
                <a:cxn ang="0">
                  <a:pos x="237" y="106"/>
                </a:cxn>
                <a:cxn ang="0">
                  <a:pos x="220" y="112"/>
                </a:cxn>
                <a:cxn ang="0">
                  <a:pos x="204" y="117"/>
                </a:cxn>
                <a:cxn ang="0">
                  <a:pos x="188" y="125"/>
                </a:cxn>
                <a:cxn ang="0">
                  <a:pos x="188" y="125"/>
                </a:cxn>
                <a:cxn ang="0">
                  <a:pos x="177" y="139"/>
                </a:cxn>
                <a:cxn ang="0">
                  <a:pos x="166" y="155"/>
                </a:cxn>
                <a:cxn ang="0">
                  <a:pos x="158" y="172"/>
                </a:cxn>
                <a:cxn ang="0">
                  <a:pos x="152" y="196"/>
                </a:cxn>
                <a:cxn ang="0">
                  <a:pos x="122" y="332"/>
                </a:cxn>
                <a:cxn ang="0">
                  <a:pos x="0" y="332"/>
                </a:cxn>
                <a:cxn ang="0">
                  <a:pos x="54" y="85"/>
                </a:cxn>
                <a:cxn ang="0">
                  <a:pos x="54" y="85"/>
                </a:cxn>
                <a:cxn ang="0">
                  <a:pos x="60" y="55"/>
                </a:cxn>
                <a:cxn ang="0">
                  <a:pos x="65" y="11"/>
                </a:cxn>
                <a:cxn ang="0">
                  <a:pos x="65" y="11"/>
                </a:cxn>
                <a:cxn ang="0">
                  <a:pos x="65" y="11"/>
                </a:cxn>
              </a:cxnLst>
              <a:rect l="0" t="0" r="r" b="b"/>
              <a:pathLst>
                <a:path w="302" h="332">
                  <a:moveTo>
                    <a:pt x="65" y="11"/>
                  </a:moveTo>
                  <a:lnTo>
                    <a:pt x="190" y="11"/>
                  </a:lnTo>
                  <a:lnTo>
                    <a:pt x="179" y="71"/>
                  </a:lnTo>
                  <a:lnTo>
                    <a:pt x="179" y="71"/>
                  </a:lnTo>
                  <a:lnTo>
                    <a:pt x="179" y="71"/>
                  </a:lnTo>
                  <a:lnTo>
                    <a:pt x="188" y="55"/>
                  </a:lnTo>
                  <a:lnTo>
                    <a:pt x="199" y="41"/>
                  </a:lnTo>
                  <a:lnTo>
                    <a:pt x="212" y="27"/>
                  </a:lnTo>
                  <a:lnTo>
                    <a:pt x="226" y="19"/>
                  </a:lnTo>
                  <a:lnTo>
                    <a:pt x="226" y="19"/>
                  </a:lnTo>
                  <a:lnTo>
                    <a:pt x="242" y="11"/>
                  </a:lnTo>
                  <a:lnTo>
                    <a:pt x="259" y="6"/>
                  </a:lnTo>
                  <a:lnTo>
                    <a:pt x="280" y="3"/>
                  </a:lnTo>
                  <a:lnTo>
                    <a:pt x="302" y="0"/>
                  </a:lnTo>
                  <a:lnTo>
                    <a:pt x="280" y="106"/>
                  </a:lnTo>
                  <a:lnTo>
                    <a:pt x="259" y="106"/>
                  </a:lnTo>
                  <a:lnTo>
                    <a:pt x="259" y="106"/>
                  </a:lnTo>
                  <a:lnTo>
                    <a:pt x="237" y="106"/>
                  </a:lnTo>
                  <a:lnTo>
                    <a:pt x="220" y="112"/>
                  </a:lnTo>
                  <a:lnTo>
                    <a:pt x="204" y="117"/>
                  </a:lnTo>
                  <a:lnTo>
                    <a:pt x="188" y="125"/>
                  </a:lnTo>
                  <a:lnTo>
                    <a:pt x="188" y="125"/>
                  </a:lnTo>
                  <a:lnTo>
                    <a:pt x="177" y="139"/>
                  </a:lnTo>
                  <a:lnTo>
                    <a:pt x="166" y="155"/>
                  </a:lnTo>
                  <a:lnTo>
                    <a:pt x="158" y="172"/>
                  </a:lnTo>
                  <a:lnTo>
                    <a:pt x="152" y="196"/>
                  </a:lnTo>
                  <a:lnTo>
                    <a:pt x="122" y="332"/>
                  </a:lnTo>
                  <a:lnTo>
                    <a:pt x="0" y="332"/>
                  </a:lnTo>
                  <a:lnTo>
                    <a:pt x="54" y="85"/>
                  </a:lnTo>
                  <a:lnTo>
                    <a:pt x="54" y="85"/>
                  </a:lnTo>
                  <a:lnTo>
                    <a:pt x="60" y="55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5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3" name="Freeform 44"/>
            <p:cNvSpPr>
              <a:spLocks noChangeAspect="1" noEditPoints="1"/>
            </p:cNvSpPr>
            <p:nvPr userDrawn="1"/>
          </p:nvSpPr>
          <p:spPr bwMode="auto">
            <a:xfrm>
              <a:off x="4313" y="292"/>
              <a:ext cx="385" cy="343"/>
            </a:xfrm>
            <a:custGeom>
              <a:avLst/>
              <a:gdLst/>
              <a:ahLst/>
              <a:cxnLst>
                <a:cxn ang="0">
                  <a:pos x="6" y="169"/>
                </a:cxn>
                <a:cxn ang="0">
                  <a:pos x="22" y="123"/>
                </a:cxn>
                <a:cxn ang="0">
                  <a:pos x="49" y="82"/>
                </a:cxn>
                <a:cxn ang="0">
                  <a:pos x="66" y="63"/>
                </a:cxn>
                <a:cxn ang="0">
                  <a:pos x="104" y="33"/>
                </a:cxn>
                <a:cxn ang="0">
                  <a:pos x="126" y="22"/>
                </a:cxn>
                <a:cxn ang="0">
                  <a:pos x="175" y="6"/>
                </a:cxn>
                <a:cxn ang="0">
                  <a:pos x="229" y="0"/>
                </a:cxn>
                <a:cxn ang="0">
                  <a:pos x="254" y="3"/>
                </a:cxn>
                <a:cxn ang="0">
                  <a:pos x="295" y="8"/>
                </a:cxn>
                <a:cxn ang="0">
                  <a:pos x="314" y="17"/>
                </a:cxn>
                <a:cxn ang="0">
                  <a:pos x="344" y="33"/>
                </a:cxn>
                <a:cxn ang="0">
                  <a:pos x="366" y="60"/>
                </a:cxn>
                <a:cxn ang="0">
                  <a:pos x="374" y="74"/>
                </a:cxn>
                <a:cxn ang="0">
                  <a:pos x="385" y="109"/>
                </a:cxn>
                <a:cxn ang="0">
                  <a:pos x="385" y="128"/>
                </a:cxn>
                <a:cxn ang="0">
                  <a:pos x="382" y="169"/>
                </a:cxn>
                <a:cxn ang="0">
                  <a:pos x="376" y="194"/>
                </a:cxn>
                <a:cxn ang="0">
                  <a:pos x="360" y="234"/>
                </a:cxn>
                <a:cxn ang="0">
                  <a:pos x="349" y="254"/>
                </a:cxn>
                <a:cxn ang="0">
                  <a:pos x="322" y="283"/>
                </a:cxn>
                <a:cxn ang="0">
                  <a:pos x="292" y="305"/>
                </a:cxn>
                <a:cxn ang="0">
                  <a:pos x="259" y="324"/>
                </a:cxn>
                <a:cxn ang="0">
                  <a:pos x="224" y="335"/>
                </a:cxn>
                <a:cxn ang="0">
                  <a:pos x="156" y="343"/>
                </a:cxn>
                <a:cxn ang="0">
                  <a:pos x="131" y="343"/>
                </a:cxn>
                <a:cxn ang="0">
                  <a:pos x="90" y="335"/>
                </a:cxn>
                <a:cxn ang="0">
                  <a:pos x="71" y="327"/>
                </a:cxn>
                <a:cxn ang="0">
                  <a:pos x="41" y="308"/>
                </a:cxn>
                <a:cxn ang="0">
                  <a:pos x="19" y="283"/>
                </a:cxn>
                <a:cxn ang="0">
                  <a:pos x="11" y="267"/>
                </a:cxn>
                <a:cxn ang="0">
                  <a:pos x="0" y="234"/>
                </a:cxn>
                <a:cxn ang="0">
                  <a:pos x="0" y="215"/>
                </a:cxn>
                <a:cxn ang="0">
                  <a:pos x="6" y="169"/>
                </a:cxn>
                <a:cxn ang="0">
                  <a:pos x="259" y="169"/>
                </a:cxn>
                <a:cxn ang="0">
                  <a:pos x="262" y="150"/>
                </a:cxn>
                <a:cxn ang="0">
                  <a:pos x="262" y="131"/>
                </a:cxn>
                <a:cxn ang="0">
                  <a:pos x="259" y="104"/>
                </a:cxn>
                <a:cxn ang="0">
                  <a:pos x="251" y="85"/>
                </a:cxn>
                <a:cxn ang="0">
                  <a:pos x="235" y="74"/>
                </a:cxn>
                <a:cxn ang="0">
                  <a:pos x="216" y="71"/>
                </a:cxn>
                <a:cxn ang="0">
                  <a:pos x="197" y="74"/>
                </a:cxn>
                <a:cxn ang="0">
                  <a:pos x="167" y="93"/>
                </a:cxn>
                <a:cxn ang="0">
                  <a:pos x="145" y="128"/>
                </a:cxn>
                <a:cxn ang="0">
                  <a:pos x="128" y="183"/>
                </a:cxn>
                <a:cxn ang="0">
                  <a:pos x="126" y="218"/>
                </a:cxn>
                <a:cxn ang="0">
                  <a:pos x="134" y="251"/>
                </a:cxn>
                <a:cxn ang="0">
                  <a:pos x="145" y="264"/>
                </a:cxn>
                <a:cxn ang="0">
                  <a:pos x="161" y="273"/>
                </a:cxn>
                <a:cxn ang="0">
                  <a:pos x="172" y="273"/>
                </a:cxn>
                <a:cxn ang="0">
                  <a:pos x="202" y="267"/>
                </a:cxn>
                <a:cxn ang="0">
                  <a:pos x="227" y="248"/>
                </a:cxn>
                <a:cxn ang="0">
                  <a:pos x="246" y="215"/>
                </a:cxn>
                <a:cxn ang="0">
                  <a:pos x="259" y="169"/>
                </a:cxn>
                <a:cxn ang="0">
                  <a:pos x="259" y="169"/>
                </a:cxn>
              </a:cxnLst>
              <a:rect l="0" t="0" r="r" b="b"/>
              <a:pathLst>
                <a:path w="385" h="343">
                  <a:moveTo>
                    <a:pt x="6" y="169"/>
                  </a:moveTo>
                  <a:lnTo>
                    <a:pt x="6" y="169"/>
                  </a:lnTo>
                  <a:lnTo>
                    <a:pt x="14" y="145"/>
                  </a:lnTo>
                  <a:lnTo>
                    <a:pt x="22" y="123"/>
                  </a:lnTo>
                  <a:lnTo>
                    <a:pt x="36" y="101"/>
                  </a:lnTo>
                  <a:lnTo>
                    <a:pt x="49" y="82"/>
                  </a:lnTo>
                  <a:lnTo>
                    <a:pt x="49" y="82"/>
                  </a:lnTo>
                  <a:lnTo>
                    <a:pt x="66" y="63"/>
                  </a:lnTo>
                  <a:lnTo>
                    <a:pt x="82" y="46"/>
                  </a:lnTo>
                  <a:lnTo>
                    <a:pt x="104" y="33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50" y="14"/>
                  </a:lnTo>
                  <a:lnTo>
                    <a:pt x="175" y="6"/>
                  </a:lnTo>
                  <a:lnTo>
                    <a:pt x="202" y="3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254" y="3"/>
                  </a:lnTo>
                  <a:lnTo>
                    <a:pt x="273" y="6"/>
                  </a:lnTo>
                  <a:lnTo>
                    <a:pt x="295" y="8"/>
                  </a:lnTo>
                  <a:lnTo>
                    <a:pt x="314" y="17"/>
                  </a:lnTo>
                  <a:lnTo>
                    <a:pt x="314" y="17"/>
                  </a:lnTo>
                  <a:lnTo>
                    <a:pt x="330" y="25"/>
                  </a:lnTo>
                  <a:lnTo>
                    <a:pt x="344" y="33"/>
                  </a:lnTo>
                  <a:lnTo>
                    <a:pt x="357" y="46"/>
                  </a:lnTo>
                  <a:lnTo>
                    <a:pt x="366" y="60"/>
                  </a:lnTo>
                  <a:lnTo>
                    <a:pt x="366" y="60"/>
                  </a:lnTo>
                  <a:lnTo>
                    <a:pt x="374" y="74"/>
                  </a:lnTo>
                  <a:lnTo>
                    <a:pt x="382" y="90"/>
                  </a:lnTo>
                  <a:lnTo>
                    <a:pt x="385" y="109"/>
                  </a:lnTo>
                  <a:lnTo>
                    <a:pt x="385" y="128"/>
                  </a:lnTo>
                  <a:lnTo>
                    <a:pt x="385" y="128"/>
                  </a:lnTo>
                  <a:lnTo>
                    <a:pt x="385" y="150"/>
                  </a:lnTo>
                  <a:lnTo>
                    <a:pt x="382" y="169"/>
                  </a:lnTo>
                  <a:lnTo>
                    <a:pt x="382" y="169"/>
                  </a:lnTo>
                  <a:lnTo>
                    <a:pt x="376" y="194"/>
                  </a:lnTo>
                  <a:lnTo>
                    <a:pt x="368" y="215"/>
                  </a:lnTo>
                  <a:lnTo>
                    <a:pt x="360" y="234"/>
                  </a:lnTo>
                  <a:lnTo>
                    <a:pt x="349" y="254"/>
                  </a:lnTo>
                  <a:lnTo>
                    <a:pt x="349" y="254"/>
                  </a:lnTo>
                  <a:lnTo>
                    <a:pt x="336" y="267"/>
                  </a:lnTo>
                  <a:lnTo>
                    <a:pt x="322" y="283"/>
                  </a:lnTo>
                  <a:lnTo>
                    <a:pt x="308" y="294"/>
                  </a:lnTo>
                  <a:lnTo>
                    <a:pt x="292" y="305"/>
                  </a:lnTo>
                  <a:lnTo>
                    <a:pt x="292" y="305"/>
                  </a:lnTo>
                  <a:lnTo>
                    <a:pt x="259" y="324"/>
                  </a:lnTo>
                  <a:lnTo>
                    <a:pt x="224" y="335"/>
                  </a:lnTo>
                  <a:lnTo>
                    <a:pt x="224" y="335"/>
                  </a:lnTo>
                  <a:lnTo>
                    <a:pt x="188" y="341"/>
                  </a:lnTo>
                  <a:lnTo>
                    <a:pt x="156" y="343"/>
                  </a:lnTo>
                  <a:lnTo>
                    <a:pt x="156" y="343"/>
                  </a:lnTo>
                  <a:lnTo>
                    <a:pt x="131" y="343"/>
                  </a:lnTo>
                  <a:lnTo>
                    <a:pt x="109" y="338"/>
                  </a:lnTo>
                  <a:lnTo>
                    <a:pt x="90" y="335"/>
                  </a:lnTo>
                  <a:lnTo>
                    <a:pt x="71" y="327"/>
                  </a:lnTo>
                  <a:lnTo>
                    <a:pt x="71" y="327"/>
                  </a:lnTo>
                  <a:lnTo>
                    <a:pt x="55" y="319"/>
                  </a:lnTo>
                  <a:lnTo>
                    <a:pt x="41" y="308"/>
                  </a:lnTo>
                  <a:lnTo>
                    <a:pt x="28" y="29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1" y="267"/>
                  </a:lnTo>
                  <a:lnTo>
                    <a:pt x="6" y="251"/>
                  </a:lnTo>
                  <a:lnTo>
                    <a:pt x="0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6" y="169"/>
                  </a:lnTo>
                  <a:lnTo>
                    <a:pt x="6" y="169"/>
                  </a:lnTo>
                  <a:lnTo>
                    <a:pt x="6" y="169"/>
                  </a:lnTo>
                  <a:close/>
                  <a:moveTo>
                    <a:pt x="259" y="169"/>
                  </a:moveTo>
                  <a:lnTo>
                    <a:pt x="259" y="169"/>
                  </a:lnTo>
                  <a:lnTo>
                    <a:pt x="262" y="150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62" y="117"/>
                  </a:lnTo>
                  <a:lnTo>
                    <a:pt x="259" y="104"/>
                  </a:lnTo>
                  <a:lnTo>
                    <a:pt x="254" y="96"/>
                  </a:lnTo>
                  <a:lnTo>
                    <a:pt x="251" y="85"/>
                  </a:lnTo>
                  <a:lnTo>
                    <a:pt x="243" y="79"/>
                  </a:lnTo>
                  <a:lnTo>
                    <a:pt x="235" y="74"/>
                  </a:lnTo>
                  <a:lnTo>
                    <a:pt x="227" y="71"/>
                  </a:lnTo>
                  <a:lnTo>
                    <a:pt x="216" y="71"/>
                  </a:lnTo>
                  <a:lnTo>
                    <a:pt x="216" y="71"/>
                  </a:lnTo>
                  <a:lnTo>
                    <a:pt x="197" y="74"/>
                  </a:lnTo>
                  <a:lnTo>
                    <a:pt x="180" y="82"/>
                  </a:lnTo>
                  <a:lnTo>
                    <a:pt x="167" y="93"/>
                  </a:lnTo>
                  <a:lnTo>
                    <a:pt x="156" y="109"/>
                  </a:lnTo>
                  <a:lnTo>
                    <a:pt x="145" y="128"/>
                  </a:lnTo>
                  <a:lnTo>
                    <a:pt x="137" y="155"/>
                  </a:lnTo>
                  <a:lnTo>
                    <a:pt x="128" y="183"/>
                  </a:lnTo>
                  <a:lnTo>
                    <a:pt x="126" y="218"/>
                  </a:lnTo>
                  <a:lnTo>
                    <a:pt x="126" y="218"/>
                  </a:lnTo>
                  <a:lnTo>
                    <a:pt x="128" y="240"/>
                  </a:lnTo>
                  <a:lnTo>
                    <a:pt x="134" y="251"/>
                  </a:lnTo>
                  <a:lnTo>
                    <a:pt x="139" y="259"/>
                  </a:lnTo>
                  <a:lnTo>
                    <a:pt x="145" y="264"/>
                  </a:lnTo>
                  <a:lnTo>
                    <a:pt x="153" y="270"/>
                  </a:lnTo>
                  <a:lnTo>
                    <a:pt x="161" y="273"/>
                  </a:lnTo>
                  <a:lnTo>
                    <a:pt x="172" y="273"/>
                  </a:lnTo>
                  <a:lnTo>
                    <a:pt x="172" y="273"/>
                  </a:lnTo>
                  <a:lnTo>
                    <a:pt x="188" y="270"/>
                  </a:lnTo>
                  <a:lnTo>
                    <a:pt x="202" y="267"/>
                  </a:lnTo>
                  <a:lnTo>
                    <a:pt x="216" y="259"/>
                  </a:lnTo>
                  <a:lnTo>
                    <a:pt x="227" y="248"/>
                  </a:lnTo>
                  <a:lnTo>
                    <a:pt x="235" y="232"/>
                  </a:lnTo>
                  <a:lnTo>
                    <a:pt x="246" y="215"/>
                  </a:lnTo>
                  <a:lnTo>
                    <a:pt x="251" y="194"/>
                  </a:lnTo>
                  <a:lnTo>
                    <a:pt x="259" y="169"/>
                  </a:lnTo>
                  <a:lnTo>
                    <a:pt x="259" y="169"/>
                  </a:lnTo>
                  <a:lnTo>
                    <a:pt x="259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4" name="Freeform 45"/>
            <p:cNvSpPr>
              <a:spLocks noChangeAspect="1"/>
            </p:cNvSpPr>
            <p:nvPr userDrawn="1"/>
          </p:nvSpPr>
          <p:spPr bwMode="auto">
            <a:xfrm>
              <a:off x="4730" y="292"/>
              <a:ext cx="393" cy="332"/>
            </a:xfrm>
            <a:custGeom>
              <a:avLst/>
              <a:gdLst/>
              <a:ahLst/>
              <a:cxnLst>
                <a:cxn ang="0">
                  <a:pos x="63" y="11"/>
                </a:cxn>
                <a:cxn ang="0">
                  <a:pos x="188" y="11"/>
                </a:cxn>
                <a:cxn ang="0">
                  <a:pos x="188" y="11"/>
                </a:cxn>
                <a:cxn ang="0">
                  <a:pos x="186" y="30"/>
                </a:cxn>
                <a:cxn ang="0">
                  <a:pos x="186" y="30"/>
                </a:cxn>
                <a:cxn ang="0">
                  <a:pos x="183" y="46"/>
                </a:cxn>
                <a:cxn ang="0">
                  <a:pos x="183" y="46"/>
                </a:cxn>
                <a:cxn ang="0">
                  <a:pos x="210" y="25"/>
                </a:cxn>
                <a:cxn ang="0">
                  <a:pos x="235" y="11"/>
                </a:cxn>
                <a:cxn ang="0">
                  <a:pos x="235" y="11"/>
                </a:cxn>
                <a:cxn ang="0">
                  <a:pos x="262" y="3"/>
                </a:cxn>
                <a:cxn ang="0">
                  <a:pos x="295" y="0"/>
                </a:cxn>
                <a:cxn ang="0">
                  <a:pos x="295" y="0"/>
                </a:cxn>
                <a:cxn ang="0">
                  <a:pos x="314" y="3"/>
                </a:cxn>
                <a:cxn ang="0">
                  <a:pos x="330" y="6"/>
                </a:cxn>
                <a:cxn ang="0">
                  <a:pos x="346" y="14"/>
                </a:cxn>
                <a:cxn ang="0">
                  <a:pos x="363" y="22"/>
                </a:cxn>
                <a:cxn ang="0">
                  <a:pos x="363" y="22"/>
                </a:cxn>
                <a:cxn ang="0">
                  <a:pos x="376" y="36"/>
                </a:cxn>
                <a:cxn ang="0">
                  <a:pos x="385" y="49"/>
                </a:cxn>
                <a:cxn ang="0">
                  <a:pos x="390" y="68"/>
                </a:cxn>
                <a:cxn ang="0">
                  <a:pos x="393" y="90"/>
                </a:cxn>
                <a:cxn ang="0">
                  <a:pos x="393" y="90"/>
                </a:cxn>
                <a:cxn ang="0">
                  <a:pos x="390" y="117"/>
                </a:cxn>
                <a:cxn ang="0">
                  <a:pos x="344" y="332"/>
                </a:cxn>
                <a:cxn ang="0">
                  <a:pos x="224" y="332"/>
                </a:cxn>
                <a:cxn ang="0">
                  <a:pos x="262" y="147"/>
                </a:cxn>
                <a:cxn ang="0">
                  <a:pos x="262" y="147"/>
                </a:cxn>
                <a:cxn ang="0">
                  <a:pos x="265" y="131"/>
                </a:cxn>
                <a:cxn ang="0">
                  <a:pos x="265" y="120"/>
                </a:cxn>
                <a:cxn ang="0">
                  <a:pos x="265" y="120"/>
                </a:cxn>
                <a:cxn ang="0">
                  <a:pos x="262" y="101"/>
                </a:cxn>
                <a:cxn ang="0">
                  <a:pos x="259" y="93"/>
                </a:cxn>
                <a:cxn ang="0">
                  <a:pos x="256" y="87"/>
                </a:cxn>
                <a:cxn ang="0">
                  <a:pos x="251" y="85"/>
                </a:cxn>
                <a:cxn ang="0">
                  <a:pos x="243" y="79"/>
                </a:cxn>
                <a:cxn ang="0">
                  <a:pos x="226" y="76"/>
                </a:cxn>
                <a:cxn ang="0">
                  <a:pos x="226" y="76"/>
                </a:cxn>
                <a:cxn ang="0">
                  <a:pos x="216" y="79"/>
                </a:cxn>
                <a:cxn ang="0">
                  <a:pos x="207" y="82"/>
                </a:cxn>
                <a:cxn ang="0">
                  <a:pos x="197" y="87"/>
                </a:cxn>
                <a:cxn ang="0">
                  <a:pos x="188" y="93"/>
                </a:cxn>
                <a:cxn ang="0">
                  <a:pos x="188" y="93"/>
                </a:cxn>
                <a:cxn ang="0">
                  <a:pos x="180" y="101"/>
                </a:cxn>
                <a:cxn ang="0">
                  <a:pos x="175" y="112"/>
                </a:cxn>
                <a:cxn ang="0">
                  <a:pos x="169" y="123"/>
                </a:cxn>
                <a:cxn ang="0">
                  <a:pos x="164" y="136"/>
                </a:cxn>
                <a:cxn ang="0">
                  <a:pos x="123" y="332"/>
                </a:cxn>
                <a:cxn ang="0">
                  <a:pos x="0" y="332"/>
                </a:cxn>
                <a:cxn ang="0">
                  <a:pos x="52" y="90"/>
                </a:cxn>
                <a:cxn ang="0">
                  <a:pos x="52" y="90"/>
                </a:cxn>
                <a:cxn ang="0">
                  <a:pos x="60" y="38"/>
                </a:cxn>
                <a:cxn ang="0">
                  <a:pos x="60" y="38"/>
                </a:cxn>
                <a:cxn ang="0">
                  <a:pos x="63" y="11"/>
                </a:cxn>
                <a:cxn ang="0">
                  <a:pos x="63" y="11"/>
                </a:cxn>
                <a:cxn ang="0">
                  <a:pos x="63" y="11"/>
                </a:cxn>
              </a:cxnLst>
              <a:rect l="0" t="0" r="r" b="b"/>
              <a:pathLst>
                <a:path w="393" h="332">
                  <a:moveTo>
                    <a:pt x="63" y="11"/>
                  </a:moveTo>
                  <a:lnTo>
                    <a:pt x="188" y="11"/>
                  </a:lnTo>
                  <a:lnTo>
                    <a:pt x="188" y="11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83" y="46"/>
                  </a:lnTo>
                  <a:lnTo>
                    <a:pt x="183" y="46"/>
                  </a:lnTo>
                  <a:lnTo>
                    <a:pt x="210" y="25"/>
                  </a:lnTo>
                  <a:lnTo>
                    <a:pt x="235" y="11"/>
                  </a:lnTo>
                  <a:lnTo>
                    <a:pt x="235" y="11"/>
                  </a:lnTo>
                  <a:lnTo>
                    <a:pt x="262" y="3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314" y="3"/>
                  </a:lnTo>
                  <a:lnTo>
                    <a:pt x="330" y="6"/>
                  </a:lnTo>
                  <a:lnTo>
                    <a:pt x="346" y="14"/>
                  </a:lnTo>
                  <a:lnTo>
                    <a:pt x="363" y="22"/>
                  </a:lnTo>
                  <a:lnTo>
                    <a:pt x="363" y="22"/>
                  </a:lnTo>
                  <a:lnTo>
                    <a:pt x="376" y="36"/>
                  </a:lnTo>
                  <a:lnTo>
                    <a:pt x="385" y="49"/>
                  </a:lnTo>
                  <a:lnTo>
                    <a:pt x="390" y="68"/>
                  </a:lnTo>
                  <a:lnTo>
                    <a:pt x="393" y="90"/>
                  </a:lnTo>
                  <a:lnTo>
                    <a:pt x="393" y="90"/>
                  </a:lnTo>
                  <a:lnTo>
                    <a:pt x="390" y="117"/>
                  </a:lnTo>
                  <a:lnTo>
                    <a:pt x="344" y="332"/>
                  </a:lnTo>
                  <a:lnTo>
                    <a:pt x="224" y="332"/>
                  </a:lnTo>
                  <a:lnTo>
                    <a:pt x="262" y="147"/>
                  </a:lnTo>
                  <a:lnTo>
                    <a:pt x="262" y="147"/>
                  </a:lnTo>
                  <a:lnTo>
                    <a:pt x="265" y="131"/>
                  </a:lnTo>
                  <a:lnTo>
                    <a:pt x="265" y="120"/>
                  </a:lnTo>
                  <a:lnTo>
                    <a:pt x="265" y="120"/>
                  </a:lnTo>
                  <a:lnTo>
                    <a:pt x="262" y="101"/>
                  </a:lnTo>
                  <a:lnTo>
                    <a:pt x="259" y="93"/>
                  </a:lnTo>
                  <a:lnTo>
                    <a:pt x="256" y="87"/>
                  </a:lnTo>
                  <a:lnTo>
                    <a:pt x="251" y="85"/>
                  </a:lnTo>
                  <a:lnTo>
                    <a:pt x="243" y="79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16" y="79"/>
                  </a:lnTo>
                  <a:lnTo>
                    <a:pt x="207" y="82"/>
                  </a:lnTo>
                  <a:lnTo>
                    <a:pt x="197" y="87"/>
                  </a:lnTo>
                  <a:lnTo>
                    <a:pt x="188" y="93"/>
                  </a:lnTo>
                  <a:lnTo>
                    <a:pt x="188" y="93"/>
                  </a:lnTo>
                  <a:lnTo>
                    <a:pt x="180" y="101"/>
                  </a:lnTo>
                  <a:lnTo>
                    <a:pt x="175" y="112"/>
                  </a:lnTo>
                  <a:lnTo>
                    <a:pt x="169" y="123"/>
                  </a:lnTo>
                  <a:lnTo>
                    <a:pt x="164" y="136"/>
                  </a:lnTo>
                  <a:lnTo>
                    <a:pt x="123" y="332"/>
                  </a:lnTo>
                  <a:lnTo>
                    <a:pt x="0" y="332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>
                <a:solidFill>
                  <a:schemeClr val="bg1"/>
                </a:solidFill>
              </a:endParaRPr>
            </a:p>
          </p:txBody>
        </p:sp>
        <p:sp>
          <p:nvSpPr>
            <p:cNvPr id="35" name="Freeform 46"/>
            <p:cNvSpPr>
              <a:spLocks noChangeAspect="1" noEditPoints="1"/>
            </p:cNvSpPr>
            <p:nvPr userDrawn="1"/>
          </p:nvSpPr>
          <p:spPr bwMode="auto">
            <a:xfrm>
              <a:off x="5125" y="208"/>
              <a:ext cx="118" cy="117"/>
            </a:xfrm>
            <a:custGeom>
              <a:avLst/>
              <a:gdLst/>
              <a:ahLst/>
              <a:cxnLst>
                <a:cxn ang="0">
                  <a:pos x="99" y="16"/>
                </a:cxn>
                <a:cxn ang="0">
                  <a:pos x="112" y="35"/>
                </a:cxn>
                <a:cxn ang="0">
                  <a:pos x="118" y="57"/>
                </a:cxn>
                <a:cxn ang="0">
                  <a:pos x="115" y="71"/>
                </a:cxn>
                <a:cxn ang="0">
                  <a:pos x="107" y="90"/>
                </a:cxn>
                <a:cxn ang="0">
                  <a:pos x="99" y="101"/>
                </a:cxn>
                <a:cxn ang="0">
                  <a:pos x="79" y="111"/>
                </a:cxn>
                <a:cxn ang="0">
                  <a:pos x="58" y="117"/>
                </a:cxn>
                <a:cxn ang="0">
                  <a:pos x="47" y="114"/>
                </a:cxn>
                <a:cxn ang="0">
                  <a:pos x="25" y="106"/>
                </a:cxn>
                <a:cxn ang="0">
                  <a:pos x="17" y="101"/>
                </a:cxn>
                <a:cxn ang="0">
                  <a:pos x="3" y="81"/>
                </a:cxn>
                <a:cxn ang="0">
                  <a:pos x="0" y="57"/>
                </a:cxn>
                <a:cxn ang="0">
                  <a:pos x="0" y="46"/>
                </a:cxn>
                <a:cxn ang="0">
                  <a:pos x="9" y="27"/>
                </a:cxn>
                <a:cxn ang="0">
                  <a:pos x="17" y="16"/>
                </a:cxn>
                <a:cxn ang="0">
                  <a:pos x="36" y="5"/>
                </a:cxn>
                <a:cxn ang="0">
                  <a:pos x="58" y="0"/>
                </a:cxn>
                <a:cxn ang="0">
                  <a:pos x="69" y="0"/>
                </a:cxn>
                <a:cxn ang="0">
                  <a:pos x="90" y="11"/>
                </a:cxn>
                <a:cxn ang="0">
                  <a:pos x="99" y="16"/>
                </a:cxn>
                <a:cxn ang="0">
                  <a:pos x="93" y="22"/>
                </a:cxn>
                <a:cxn ang="0">
                  <a:pos x="85" y="16"/>
                </a:cxn>
                <a:cxn ang="0">
                  <a:pos x="69" y="8"/>
                </a:cxn>
                <a:cxn ang="0">
                  <a:pos x="58" y="8"/>
                </a:cxn>
                <a:cxn ang="0">
                  <a:pos x="39" y="11"/>
                </a:cxn>
                <a:cxn ang="0">
                  <a:pos x="22" y="22"/>
                </a:cxn>
                <a:cxn ang="0">
                  <a:pos x="17" y="30"/>
                </a:cxn>
                <a:cxn ang="0">
                  <a:pos x="9" y="49"/>
                </a:cxn>
                <a:cxn ang="0">
                  <a:pos x="9" y="57"/>
                </a:cxn>
                <a:cxn ang="0">
                  <a:pos x="11" y="79"/>
                </a:cxn>
                <a:cxn ang="0">
                  <a:pos x="22" y="95"/>
                </a:cxn>
                <a:cxn ang="0">
                  <a:pos x="30" y="101"/>
                </a:cxn>
                <a:cxn ang="0">
                  <a:pos x="47" y="109"/>
                </a:cxn>
                <a:cxn ang="0">
                  <a:pos x="58" y="109"/>
                </a:cxn>
                <a:cxn ang="0">
                  <a:pos x="77" y="106"/>
                </a:cxn>
                <a:cxn ang="0">
                  <a:pos x="93" y="95"/>
                </a:cxn>
                <a:cxn ang="0">
                  <a:pos x="101" y="87"/>
                </a:cxn>
                <a:cxn ang="0">
                  <a:pos x="107" y="68"/>
                </a:cxn>
                <a:cxn ang="0">
                  <a:pos x="109" y="57"/>
                </a:cxn>
                <a:cxn ang="0">
                  <a:pos x="104" y="38"/>
                </a:cxn>
                <a:cxn ang="0">
                  <a:pos x="93" y="22"/>
                </a:cxn>
                <a:cxn ang="0">
                  <a:pos x="93" y="22"/>
                </a:cxn>
                <a:cxn ang="0">
                  <a:pos x="39" y="27"/>
                </a:cxn>
                <a:cxn ang="0">
                  <a:pos x="60" y="27"/>
                </a:cxn>
                <a:cxn ang="0">
                  <a:pos x="74" y="32"/>
                </a:cxn>
                <a:cxn ang="0">
                  <a:pos x="77" y="38"/>
                </a:cxn>
                <a:cxn ang="0">
                  <a:pos x="79" y="46"/>
                </a:cxn>
                <a:cxn ang="0">
                  <a:pos x="74" y="57"/>
                </a:cxn>
                <a:cxn ang="0">
                  <a:pos x="69" y="62"/>
                </a:cxn>
                <a:cxn ang="0">
                  <a:pos x="69" y="90"/>
                </a:cxn>
                <a:cxn ang="0">
                  <a:pos x="47" y="62"/>
                </a:cxn>
                <a:cxn ang="0">
                  <a:pos x="39" y="90"/>
                </a:cxn>
                <a:cxn ang="0">
                  <a:pos x="69" y="46"/>
                </a:cxn>
                <a:cxn ang="0">
                  <a:pos x="66" y="38"/>
                </a:cxn>
                <a:cxn ang="0">
                  <a:pos x="60" y="35"/>
                </a:cxn>
                <a:cxn ang="0">
                  <a:pos x="47" y="46"/>
                </a:cxn>
                <a:cxn ang="0">
                  <a:pos x="60" y="54"/>
                </a:cxn>
                <a:cxn ang="0">
                  <a:pos x="66" y="52"/>
                </a:cxn>
                <a:cxn ang="0">
                  <a:pos x="69" y="46"/>
                </a:cxn>
                <a:cxn ang="0">
                  <a:pos x="69" y="46"/>
                </a:cxn>
              </a:cxnLst>
              <a:rect l="0" t="0" r="r" b="b"/>
              <a:pathLst>
                <a:path w="118" h="117">
                  <a:moveTo>
                    <a:pt x="99" y="16"/>
                  </a:moveTo>
                  <a:lnTo>
                    <a:pt x="99" y="16"/>
                  </a:lnTo>
                  <a:lnTo>
                    <a:pt x="107" y="27"/>
                  </a:lnTo>
                  <a:lnTo>
                    <a:pt x="112" y="35"/>
                  </a:lnTo>
                  <a:lnTo>
                    <a:pt x="115" y="46"/>
                  </a:lnTo>
                  <a:lnTo>
                    <a:pt x="118" y="57"/>
                  </a:lnTo>
                  <a:lnTo>
                    <a:pt x="118" y="57"/>
                  </a:lnTo>
                  <a:lnTo>
                    <a:pt x="115" y="71"/>
                  </a:lnTo>
                  <a:lnTo>
                    <a:pt x="112" y="81"/>
                  </a:lnTo>
                  <a:lnTo>
                    <a:pt x="107" y="90"/>
                  </a:lnTo>
                  <a:lnTo>
                    <a:pt x="99" y="101"/>
                  </a:lnTo>
                  <a:lnTo>
                    <a:pt x="99" y="101"/>
                  </a:lnTo>
                  <a:lnTo>
                    <a:pt x="90" y="106"/>
                  </a:lnTo>
                  <a:lnTo>
                    <a:pt x="79" y="111"/>
                  </a:lnTo>
                  <a:lnTo>
                    <a:pt x="69" y="114"/>
                  </a:lnTo>
                  <a:lnTo>
                    <a:pt x="58" y="117"/>
                  </a:lnTo>
                  <a:lnTo>
                    <a:pt x="58" y="117"/>
                  </a:lnTo>
                  <a:lnTo>
                    <a:pt x="47" y="114"/>
                  </a:lnTo>
                  <a:lnTo>
                    <a:pt x="36" y="111"/>
                  </a:lnTo>
                  <a:lnTo>
                    <a:pt x="25" y="106"/>
                  </a:lnTo>
                  <a:lnTo>
                    <a:pt x="17" y="101"/>
                  </a:lnTo>
                  <a:lnTo>
                    <a:pt x="17" y="101"/>
                  </a:lnTo>
                  <a:lnTo>
                    <a:pt x="9" y="90"/>
                  </a:lnTo>
                  <a:lnTo>
                    <a:pt x="3" y="81"/>
                  </a:lnTo>
                  <a:lnTo>
                    <a:pt x="0" y="71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46"/>
                  </a:lnTo>
                  <a:lnTo>
                    <a:pt x="3" y="35"/>
                  </a:lnTo>
                  <a:lnTo>
                    <a:pt x="9" y="27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25" y="11"/>
                  </a:lnTo>
                  <a:lnTo>
                    <a:pt x="36" y="5"/>
                  </a:lnTo>
                  <a:lnTo>
                    <a:pt x="47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9" y="0"/>
                  </a:lnTo>
                  <a:lnTo>
                    <a:pt x="79" y="5"/>
                  </a:lnTo>
                  <a:lnTo>
                    <a:pt x="90" y="11"/>
                  </a:lnTo>
                  <a:lnTo>
                    <a:pt x="99" y="16"/>
                  </a:lnTo>
                  <a:lnTo>
                    <a:pt x="99" y="16"/>
                  </a:lnTo>
                  <a:lnTo>
                    <a:pt x="99" y="16"/>
                  </a:lnTo>
                  <a:close/>
                  <a:moveTo>
                    <a:pt x="93" y="22"/>
                  </a:moveTo>
                  <a:lnTo>
                    <a:pt x="93" y="22"/>
                  </a:lnTo>
                  <a:lnTo>
                    <a:pt x="85" y="16"/>
                  </a:lnTo>
                  <a:lnTo>
                    <a:pt x="77" y="11"/>
                  </a:lnTo>
                  <a:lnTo>
                    <a:pt x="69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47" y="8"/>
                  </a:lnTo>
                  <a:lnTo>
                    <a:pt x="39" y="11"/>
                  </a:lnTo>
                  <a:lnTo>
                    <a:pt x="30" y="16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7" y="30"/>
                  </a:lnTo>
                  <a:lnTo>
                    <a:pt x="11" y="38"/>
                  </a:lnTo>
                  <a:lnTo>
                    <a:pt x="9" y="49"/>
                  </a:lnTo>
                  <a:lnTo>
                    <a:pt x="9" y="57"/>
                  </a:lnTo>
                  <a:lnTo>
                    <a:pt x="9" y="57"/>
                  </a:lnTo>
                  <a:lnTo>
                    <a:pt x="9" y="68"/>
                  </a:lnTo>
                  <a:lnTo>
                    <a:pt x="11" y="79"/>
                  </a:lnTo>
                  <a:lnTo>
                    <a:pt x="17" y="87"/>
                  </a:lnTo>
                  <a:lnTo>
                    <a:pt x="22" y="95"/>
                  </a:lnTo>
                  <a:lnTo>
                    <a:pt x="22" y="95"/>
                  </a:lnTo>
                  <a:lnTo>
                    <a:pt x="30" y="101"/>
                  </a:lnTo>
                  <a:lnTo>
                    <a:pt x="39" y="106"/>
                  </a:lnTo>
                  <a:lnTo>
                    <a:pt x="47" y="109"/>
                  </a:lnTo>
                  <a:lnTo>
                    <a:pt x="58" y="109"/>
                  </a:lnTo>
                  <a:lnTo>
                    <a:pt x="58" y="109"/>
                  </a:lnTo>
                  <a:lnTo>
                    <a:pt x="69" y="109"/>
                  </a:lnTo>
                  <a:lnTo>
                    <a:pt x="77" y="106"/>
                  </a:lnTo>
                  <a:lnTo>
                    <a:pt x="85" y="101"/>
                  </a:lnTo>
                  <a:lnTo>
                    <a:pt x="93" y="95"/>
                  </a:lnTo>
                  <a:lnTo>
                    <a:pt x="93" y="95"/>
                  </a:lnTo>
                  <a:lnTo>
                    <a:pt x="101" y="87"/>
                  </a:lnTo>
                  <a:lnTo>
                    <a:pt x="104" y="79"/>
                  </a:lnTo>
                  <a:lnTo>
                    <a:pt x="107" y="68"/>
                  </a:lnTo>
                  <a:lnTo>
                    <a:pt x="109" y="57"/>
                  </a:lnTo>
                  <a:lnTo>
                    <a:pt x="109" y="57"/>
                  </a:lnTo>
                  <a:lnTo>
                    <a:pt x="107" y="49"/>
                  </a:lnTo>
                  <a:lnTo>
                    <a:pt x="104" y="38"/>
                  </a:lnTo>
                  <a:lnTo>
                    <a:pt x="101" y="30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2"/>
                  </a:lnTo>
                  <a:close/>
                  <a:moveTo>
                    <a:pt x="39" y="90"/>
                  </a:moveTo>
                  <a:lnTo>
                    <a:pt x="39" y="27"/>
                  </a:lnTo>
                  <a:lnTo>
                    <a:pt x="60" y="27"/>
                  </a:lnTo>
                  <a:lnTo>
                    <a:pt x="60" y="27"/>
                  </a:lnTo>
                  <a:lnTo>
                    <a:pt x="69" y="30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38"/>
                  </a:lnTo>
                  <a:lnTo>
                    <a:pt x="79" y="46"/>
                  </a:lnTo>
                  <a:lnTo>
                    <a:pt x="79" y="46"/>
                  </a:lnTo>
                  <a:lnTo>
                    <a:pt x="77" y="52"/>
                  </a:lnTo>
                  <a:lnTo>
                    <a:pt x="74" y="57"/>
                  </a:lnTo>
                  <a:lnTo>
                    <a:pt x="74" y="57"/>
                  </a:lnTo>
                  <a:lnTo>
                    <a:pt x="69" y="62"/>
                  </a:lnTo>
                  <a:lnTo>
                    <a:pt x="79" y="90"/>
                  </a:lnTo>
                  <a:lnTo>
                    <a:pt x="69" y="90"/>
                  </a:lnTo>
                  <a:lnTo>
                    <a:pt x="58" y="62"/>
                  </a:lnTo>
                  <a:lnTo>
                    <a:pt x="47" y="62"/>
                  </a:lnTo>
                  <a:lnTo>
                    <a:pt x="47" y="90"/>
                  </a:lnTo>
                  <a:lnTo>
                    <a:pt x="39" y="90"/>
                  </a:lnTo>
                  <a:lnTo>
                    <a:pt x="39" y="90"/>
                  </a:lnTo>
                  <a:close/>
                  <a:moveTo>
                    <a:pt x="69" y="46"/>
                  </a:moveTo>
                  <a:lnTo>
                    <a:pt x="69" y="46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0" y="35"/>
                  </a:lnTo>
                  <a:lnTo>
                    <a:pt x="47" y="35"/>
                  </a:lnTo>
                  <a:lnTo>
                    <a:pt x="47" y="46"/>
                  </a:lnTo>
                  <a:lnTo>
                    <a:pt x="47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9" y="46"/>
                  </a:lnTo>
                  <a:lnTo>
                    <a:pt x="69" y="46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pic>
        <p:nvPicPr>
          <p:cNvPr id="36" name="Grafik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970" y="6604371"/>
            <a:ext cx="1107838" cy="16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270683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buClr>
                <a:srgbClr val="AA272F"/>
              </a:buClr>
              <a:defRPr sz="2200" b="0">
                <a:latin typeface="+mn-lt"/>
              </a:defRPr>
            </a:lvl1pPr>
            <a:lvl2pPr>
              <a:defRPr sz="2000" b="0">
                <a:latin typeface="+mn-lt"/>
              </a:defRPr>
            </a:lvl2pPr>
            <a:lvl3pPr>
              <a:defRPr sz="1800" b="0">
                <a:latin typeface="+mn-lt"/>
              </a:defRPr>
            </a:lvl3pPr>
            <a:lvl4pPr>
              <a:defRPr sz="1800" b="0">
                <a:latin typeface="+mn-lt"/>
              </a:defRPr>
            </a:lvl4pPr>
            <a:lvl5pPr>
              <a:defRPr sz="1800" b="0">
                <a:latin typeface="+mn-lt"/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92827542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2 Inhalte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512" y="260350"/>
            <a:ext cx="8054975" cy="720725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539750" y="1274064"/>
            <a:ext cx="3952875" cy="5041392"/>
          </a:xfrm>
        </p:spPr>
        <p:txBody>
          <a:bodyPr/>
          <a:lstStyle>
            <a:lvl1pPr>
              <a:buClr>
                <a:srgbClr val="AA272F"/>
              </a:buClr>
              <a:defRPr/>
            </a:lvl1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5025" y="1274064"/>
            <a:ext cx="3954463" cy="5041392"/>
          </a:xfrm>
        </p:spPr>
        <p:txBody>
          <a:bodyPr/>
          <a:lstStyle>
            <a:lvl1pPr>
              <a:buClr>
                <a:srgbClr val="AA272F"/>
              </a:buClr>
              <a:defRPr/>
            </a:lvl1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47476644"/>
      </p:ext>
    </p:extLst>
  </p:cSld>
  <p:clrMapOvr>
    <a:masterClrMapping/>
  </p:clrMapOvr>
  <p:transition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3 Inhalte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512" y="260350"/>
            <a:ext cx="8054975" cy="720725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539750" y="1274064"/>
            <a:ext cx="3952875" cy="5035296"/>
          </a:xfrm>
        </p:spPr>
        <p:txBody>
          <a:bodyPr/>
          <a:lstStyle>
            <a:lvl1pPr>
              <a:buClr>
                <a:srgbClr val="AA272F"/>
              </a:buClr>
              <a:defRPr/>
            </a:lvl1pPr>
            <a:lvl4pPr>
              <a:defRPr>
                <a:latin typeface="Calibri" pitchFamily="34" charset="0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5025" y="1274064"/>
            <a:ext cx="3954463" cy="2331149"/>
          </a:xfrm>
        </p:spPr>
        <p:txBody>
          <a:bodyPr/>
          <a:lstStyle>
            <a:lvl1pPr>
              <a:buClr>
                <a:srgbClr val="AA272F"/>
              </a:buClr>
              <a:defRPr/>
            </a:lvl1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5025" y="3757613"/>
            <a:ext cx="3954463" cy="2551747"/>
          </a:xfrm>
        </p:spPr>
        <p:txBody>
          <a:bodyPr/>
          <a:lstStyle>
            <a:lvl1pPr>
              <a:buClr>
                <a:srgbClr val="AA272F"/>
              </a:buClr>
              <a:defRPr/>
            </a:lvl1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6097391"/>
      </p:ext>
    </p:extLst>
  </p:cSld>
  <p:clrMapOvr>
    <a:masterClrMapping/>
  </p:clrMapOvr>
  <p:transition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7892945"/>
      </p:ext>
    </p:extLst>
  </p:cSld>
  <p:clrMapOvr>
    <a:masterClrMapping/>
  </p:clrMapOvr>
  <p:transition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5180592"/>
      </p:ext>
    </p:extLst>
  </p:cSld>
  <p:clrMapOvr>
    <a:masterClrMapping/>
  </p:clrMapOvr>
  <p:transition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 - ÖV-Dap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382512"/>
          </a:xfrm>
          <a:prstGeom prst="rect">
            <a:avLst/>
          </a:prstGeom>
        </p:spPr>
      </p:pic>
      <p:sp>
        <p:nvSpPr>
          <p:cNvPr id="6" name="Textfeld 5"/>
          <p:cNvSpPr txBox="1"/>
          <p:nvPr userDrawn="1"/>
        </p:nvSpPr>
        <p:spPr>
          <a:xfrm>
            <a:off x="426427" y="5140569"/>
            <a:ext cx="2689006" cy="8148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0" b="1" dirty="0" smtClean="0">
                <a:solidFill>
                  <a:schemeClr val="bg1"/>
                </a:solidFill>
                <a:latin typeface="+mn-lt"/>
              </a:rPr>
              <a:t>Fragen?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475274" y="363415"/>
            <a:ext cx="2836496" cy="3077307"/>
          </a:xfrm>
        </p:spPr>
        <p:txBody>
          <a:bodyPr anchor="t">
            <a:normAutofit/>
          </a:bodyPr>
          <a:lstStyle>
            <a:lvl1pPr marL="0" indent="0">
              <a:buNone/>
              <a:defRPr sz="1700">
                <a:solidFill>
                  <a:schemeClr val="bg2">
                    <a:lumMod val="40000"/>
                    <a:lumOff val="60000"/>
                  </a:schemeClr>
                </a:solidFill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32704057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hteck 46"/>
          <p:cNvSpPr/>
          <p:nvPr userDrawn="1"/>
        </p:nvSpPr>
        <p:spPr>
          <a:xfrm>
            <a:off x="0" y="0"/>
            <a:ext cx="9144000" cy="126876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rgbClr val="D51130">
                  <a:alpha val="10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784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44512" y="260351"/>
            <a:ext cx="8059737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Kicken Sie, um das Titelformat zu bearbeiten (Calibri Fett 24 </a:t>
            </a:r>
            <a:r>
              <a:rPr lang="de-DE" dirty="0" err="1" smtClean="0"/>
              <a:t>pt</a:t>
            </a:r>
            <a:r>
              <a:rPr lang="de-DE" dirty="0" smtClean="0"/>
              <a:t>)</a:t>
            </a:r>
            <a:br>
              <a:rPr lang="de-DE" dirty="0" smtClean="0"/>
            </a:br>
            <a:endParaRPr lang="de-DE" dirty="0" smtClean="0"/>
          </a:p>
        </p:txBody>
      </p:sp>
      <p:sp>
        <p:nvSpPr>
          <p:cNvPr id="54784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268760"/>
            <a:ext cx="8064500" cy="504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dirty="0" smtClean="0"/>
              <a:t>Klicken Sie, um die Textformatierung des Masters zu bearbeiten (Calibri 22 </a:t>
            </a:r>
            <a:r>
              <a:rPr lang="de-DE" dirty="0" err="1" smtClean="0"/>
              <a:t>pt</a:t>
            </a:r>
            <a:r>
              <a:rPr lang="de-DE" dirty="0" smtClean="0"/>
              <a:t>)</a:t>
            </a:r>
          </a:p>
          <a:p>
            <a:pPr lvl="0"/>
            <a:r>
              <a:rPr lang="de-DE" dirty="0" smtClean="0"/>
              <a:t>Aufzählung</a:t>
            </a:r>
          </a:p>
          <a:p>
            <a:pPr lvl="1"/>
            <a:r>
              <a:rPr lang="de-DE" dirty="0" smtClean="0"/>
              <a:t>Zweite Ebene (Calibri 20 </a:t>
            </a:r>
            <a:r>
              <a:rPr lang="de-DE" dirty="0" err="1" smtClean="0"/>
              <a:t>pt</a:t>
            </a:r>
            <a:r>
              <a:rPr lang="de-DE" dirty="0" smtClean="0"/>
              <a:t>)</a:t>
            </a:r>
          </a:p>
          <a:p>
            <a:pPr lvl="2"/>
            <a:r>
              <a:rPr lang="de-DE" dirty="0" smtClean="0"/>
              <a:t>Dritte Ebene (Calibri 18 </a:t>
            </a:r>
            <a:r>
              <a:rPr lang="de-DE" dirty="0" err="1" smtClean="0"/>
              <a:t>pt</a:t>
            </a:r>
            <a:r>
              <a:rPr lang="de-DE" dirty="0" smtClean="0"/>
              <a:t>) </a:t>
            </a:r>
          </a:p>
        </p:txBody>
      </p:sp>
      <p:sp>
        <p:nvSpPr>
          <p:cNvPr id="19" name="Rechteck 18"/>
          <p:cNvSpPr/>
          <p:nvPr userDrawn="1"/>
        </p:nvSpPr>
        <p:spPr bwMode="auto">
          <a:xfrm>
            <a:off x="2209327" y="6491673"/>
            <a:ext cx="6934673" cy="372008"/>
          </a:xfrm>
          <a:prstGeom prst="rect">
            <a:avLst/>
          </a:prstGeom>
          <a:gradFill>
            <a:gsLst>
              <a:gs pos="0">
                <a:srgbClr val="1C3660"/>
              </a:gs>
              <a:gs pos="100000">
                <a:srgbClr val="285C8F"/>
              </a:gs>
            </a:gsLst>
            <a:lin ang="81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  <p:sp>
        <p:nvSpPr>
          <p:cNvPr id="20" name="Rechteck 19"/>
          <p:cNvSpPr/>
          <p:nvPr userDrawn="1"/>
        </p:nvSpPr>
        <p:spPr bwMode="auto">
          <a:xfrm>
            <a:off x="0" y="6491673"/>
            <a:ext cx="2101416" cy="37200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lang="de-DE" sz="1600" b="1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Software</a:t>
            </a:r>
            <a:r>
              <a:rPr lang="de-DE" sz="16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mit Kultur.</a:t>
            </a:r>
            <a:endParaRPr lang="de-DE" sz="1600" dirty="0">
              <a:latin typeface="+mn-lt"/>
            </a:endParaRPr>
          </a:p>
        </p:txBody>
      </p:sp>
      <p:grpSp>
        <p:nvGrpSpPr>
          <p:cNvPr id="32" name="Group 37"/>
          <p:cNvGrpSpPr>
            <a:grpSpLocks noChangeAspect="1"/>
          </p:cNvGrpSpPr>
          <p:nvPr userDrawn="1"/>
        </p:nvGrpSpPr>
        <p:grpSpPr bwMode="auto">
          <a:xfrm>
            <a:off x="7453042" y="6586456"/>
            <a:ext cx="1196409" cy="181221"/>
            <a:chOff x="2122" y="161"/>
            <a:chExt cx="3121" cy="474"/>
          </a:xfrm>
        </p:grpSpPr>
        <p:sp>
          <p:nvSpPr>
            <p:cNvPr id="33" name="Freeform 38"/>
            <p:cNvSpPr>
              <a:spLocks noChangeAspect="1"/>
            </p:cNvSpPr>
            <p:nvPr userDrawn="1"/>
          </p:nvSpPr>
          <p:spPr bwMode="auto">
            <a:xfrm>
              <a:off x="2122" y="292"/>
              <a:ext cx="303" cy="332"/>
            </a:xfrm>
            <a:custGeom>
              <a:avLst/>
              <a:gdLst/>
              <a:ahLst/>
              <a:cxnLst>
                <a:cxn ang="0">
                  <a:pos x="66" y="11"/>
                </a:cxn>
                <a:cxn ang="0">
                  <a:pos x="188" y="11"/>
                </a:cxn>
                <a:cxn ang="0">
                  <a:pos x="178" y="71"/>
                </a:cxn>
                <a:cxn ang="0">
                  <a:pos x="180" y="71"/>
                </a:cxn>
                <a:cxn ang="0">
                  <a:pos x="180" y="71"/>
                </a:cxn>
                <a:cxn ang="0">
                  <a:pos x="188" y="55"/>
                </a:cxn>
                <a:cxn ang="0">
                  <a:pos x="199" y="41"/>
                </a:cxn>
                <a:cxn ang="0">
                  <a:pos x="213" y="27"/>
                </a:cxn>
                <a:cxn ang="0">
                  <a:pos x="227" y="19"/>
                </a:cxn>
                <a:cxn ang="0">
                  <a:pos x="227" y="19"/>
                </a:cxn>
                <a:cxn ang="0">
                  <a:pos x="240" y="11"/>
                </a:cxn>
                <a:cxn ang="0">
                  <a:pos x="259" y="6"/>
                </a:cxn>
                <a:cxn ang="0">
                  <a:pos x="278" y="3"/>
                </a:cxn>
                <a:cxn ang="0">
                  <a:pos x="303" y="0"/>
                </a:cxn>
                <a:cxn ang="0">
                  <a:pos x="281" y="106"/>
                </a:cxn>
                <a:cxn ang="0">
                  <a:pos x="259" y="106"/>
                </a:cxn>
                <a:cxn ang="0">
                  <a:pos x="259" y="106"/>
                </a:cxn>
                <a:cxn ang="0">
                  <a:pos x="238" y="106"/>
                </a:cxn>
                <a:cxn ang="0">
                  <a:pos x="218" y="112"/>
                </a:cxn>
                <a:cxn ang="0">
                  <a:pos x="202" y="117"/>
                </a:cxn>
                <a:cxn ang="0">
                  <a:pos x="188" y="125"/>
                </a:cxn>
                <a:cxn ang="0">
                  <a:pos x="188" y="125"/>
                </a:cxn>
                <a:cxn ang="0">
                  <a:pos x="175" y="139"/>
                </a:cxn>
                <a:cxn ang="0">
                  <a:pos x="167" y="155"/>
                </a:cxn>
                <a:cxn ang="0">
                  <a:pos x="159" y="172"/>
                </a:cxn>
                <a:cxn ang="0">
                  <a:pos x="150" y="196"/>
                </a:cxn>
                <a:cxn ang="0">
                  <a:pos x="123" y="332"/>
                </a:cxn>
                <a:cxn ang="0">
                  <a:pos x="0" y="332"/>
                </a:cxn>
                <a:cxn ang="0">
                  <a:pos x="52" y="85"/>
                </a:cxn>
                <a:cxn ang="0">
                  <a:pos x="52" y="85"/>
                </a:cxn>
                <a:cxn ang="0">
                  <a:pos x="66" y="11"/>
                </a:cxn>
                <a:cxn ang="0">
                  <a:pos x="66" y="11"/>
                </a:cxn>
                <a:cxn ang="0">
                  <a:pos x="66" y="11"/>
                </a:cxn>
              </a:cxnLst>
              <a:rect l="0" t="0" r="r" b="b"/>
              <a:pathLst>
                <a:path w="303" h="332">
                  <a:moveTo>
                    <a:pt x="66" y="11"/>
                  </a:moveTo>
                  <a:lnTo>
                    <a:pt x="188" y="11"/>
                  </a:lnTo>
                  <a:lnTo>
                    <a:pt x="178" y="71"/>
                  </a:lnTo>
                  <a:lnTo>
                    <a:pt x="180" y="71"/>
                  </a:lnTo>
                  <a:lnTo>
                    <a:pt x="180" y="71"/>
                  </a:lnTo>
                  <a:lnTo>
                    <a:pt x="188" y="55"/>
                  </a:lnTo>
                  <a:lnTo>
                    <a:pt x="199" y="41"/>
                  </a:lnTo>
                  <a:lnTo>
                    <a:pt x="213" y="27"/>
                  </a:lnTo>
                  <a:lnTo>
                    <a:pt x="227" y="19"/>
                  </a:lnTo>
                  <a:lnTo>
                    <a:pt x="227" y="19"/>
                  </a:lnTo>
                  <a:lnTo>
                    <a:pt x="240" y="11"/>
                  </a:lnTo>
                  <a:lnTo>
                    <a:pt x="259" y="6"/>
                  </a:lnTo>
                  <a:lnTo>
                    <a:pt x="278" y="3"/>
                  </a:lnTo>
                  <a:lnTo>
                    <a:pt x="303" y="0"/>
                  </a:lnTo>
                  <a:lnTo>
                    <a:pt x="281" y="106"/>
                  </a:lnTo>
                  <a:lnTo>
                    <a:pt x="259" y="106"/>
                  </a:lnTo>
                  <a:lnTo>
                    <a:pt x="259" y="106"/>
                  </a:lnTo>
                  <a:lnTo>
                    <a:pt x="238" y="106"/>
                  </a:lnTo>
                  <a:lnTo>
                    <a:pt x="218" y="112"/>
                  </a:lnTo>
                  <a:lnTo>
                    <a:pt x="202" y="117"/>
                  </a:lnTo>
                  <a:lnTo>
                    <a:pt x="188" y="125"/>
                  </a:lnTo>
                  <a:lnTo>
                    <a:pt x="188" y="125"/>
                  </a:lnTo>
                  <a:lnTo>
                    <a:pt x="175" y="139"/>
                  </a:lnTo>
                  <a:lnTo>
                    <a:pt x="167" y="155"/>
                  </a:lnTo>
                  <a:lnTo>
                    <a:pt x="159" y="172"/>
                  </a:lnTo>
                  <a:lnTo>
                    <a:pt x="150" y="196"/>
                  </a:lnTo>
                  <a:lnTo>
                    <a:pt x="123" y="332"/>
                  </a:lnTo>
                  <a:lnTo>
                    <a:pt x="0" y="332"/>
                  </a:lnTo>
                  <a:lnTo>
                    <a:pt x="52" y="85"/>
                  </a:lnTo>
                  <a:lnTo>
                    <a:pt x="52" y="85"/>
                  </a:lnTo>
                  <a:lnTo>
                    <a:pt x="66" y="11"/>
                  </a:lnTo>
                  <a:lnTo>
                    <a:pt x="66" y="11"/>
                  </a:lnTo>
                  <a:lnTo>
                    <a:pt x="66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5" name="Freeform 39"/>
            <p:cNvSpPr>
              <a:spLocks noChangeAspect="1" noEditPoints="1"/>
            </p:cNvSpPr>
            <p:nvPr userDrawn="1"/>
          </p:nvSpPr>
          <p:spPr bwMode="auto">
            <a:xfrm>
              <a:off x="2422" y="292"/>
              <a:ext cx="384" cy="343"/>
            </a:xfrm>
            <a:custGeom>
              <a:avLst/>
              <a:gdLst/>
              <a:ahLst/>
              <a:cxnLst>
                <a:cxn ang="0">
                  <a:pos x="6" y="169"/>
                </a:cxn>
                <a:cxn ang="0">
                  <a:pos x="22" y="123"/>
                </a:cxn>
                <a:cxn ang="0">
                  <a:pos x="47" y="82"/>
                </a:cxn>
                <a:cxn ang="0">
                  <a:pos x="63" y="63"/>
                </a:cxn>
                <a:cxn ang="0">
                  <a:pos x="104" y="33"/>
                </a:cxn>
                <a:cxn ang="0">
                  <a:pos x="126" y="22"/>
                </a:cxn>
                <a:cxn ang="0">
                  <a:pos x="175" y="6"/>
                </a:cxn>
                <a:cxn ang="0">
                  <a:pos x="229" y="0"/>
                </a:cxn>
                <a:cxn ang="0">
                  <a:pos x="251" y="3"/>
                </a:cxn>
                <a:cxn ang="0">
                  <a:pos x="292" y="8"/>
                </a:cxn>
                <a:cxn ang="0">
                  <a:pos x="311" y="17"/>
                </a:cxn>
                <a:cxn ang="0">
                  <a:pos x="344" y="33"/>
                </a:cxn>
                <a:cxn ang="0">
                  <a:pos x="365" y="60"/>
                </a:cxn>
                <a:cxn ang="0">
                  <a:pos x="374" y="74"/>
                </a:cxn>
                <a:cxn ang="0">
                  <a:pos x="384" y="109"/>
                </a:cxn>
                <a:cxn ang="0">
                  <a:pos x="384" y="128"/>
                </a:cxn>
                <a:cxn ang="0">
                  <a:pos x="382" y="169"/>
                </a:cxn>
                <a:cxn ang="0">
                  <a:pos x="374" y="194"/>
                </a:cxn>
                <a:cxn ang="0">
                  <a:pos x="357" y="234"/>
                </a:cxn>
                <a:cxn ang="0">
                  <a:pos x="346" y="254"/>
                </a:cxn>
                <a:cxn ang="0">
                  <a:pos x="322" y="283"/>
                </a:cxn>
                <a:cxn ang="0">
                  <a:pos x="292" y="305"/>
                </a:cxn>
                <a:cxn ang="0">
                  <a:pos x="259" y="324"/>
                </a:cxn>
                <a:cxn ang="0">
                  <a:pos x="224" y="335"/>
                </a:cxn>
                <a:cxn ang="0">
                  <a:pos x="153" y="343"/>
                </a:cxn>
                <a:cxn ang="0">
                  <a:pos x="128" y="343"/>
                </a:cxn>
                <a:cxn ang="0">
                  <a:pos x="87" y="335"/>
                </a:cxn>
                <a:cxn ang="0">
                  <a:pos x="68" y="327"/>
                </a:cxn>
                <a:cxn ang="0">
                  <a:pos x="38" y="308"/>
                </a:cxn>
                <a:cxn ang="0">
                  <a:pos x="17" y="283"/>
                </a:cxn>
                <a:cxn ang="0">
                  <a:pos x="8" y="267"/>
                </a:cxn>
                <a:cxn ang="0">
                  <a:pos x="0" y="234"/>
                </a:cxn>
                <a:cxn ang="0">
                  <a:pos x="0" y="215"/>
                </a:cxn>
                <a:cxn ang="0">
                  <a:pos x="6" y="169"/>
                </a:cxn>
                <a:cxn ang="0">
                  <a:pos x="256" y="169"/>
                </a:cxn>
                <a:cxn ang="0">
                  <a:pos x="259" y="150"/>
                </a:cxn>
                <a:cxn ang="0">
                  <a:pos x="262" y="131"/>
                </a:cxn>
                <a:cxn ang="0">
                  <a:pos x="256" y="104"/>
                </a:cxn>
                <a:cxn ang="0">
                  <a:pos x="248" y="85"/>
                </a:cxn>
                <a:cxn ang="0">
                  <a:pos x="235" y="74"/>
                </a:cxn>
                <a:cxn ang="0">
                  <a:pos x="213" y="71"/>
                </a:cxn>
                <a:cxn ang="0">
                  <a:pos x="196" y="74"/>
                </a:cxn>
                <a:cxn ang="0">
                  <a:pos x="166" y="93"/>
                </a:cxn>
                <a:cxn ang="0">
                  <a:pos x="142" y="128"/>
                </a:cxn>
                <a:cxn ang="0">
                  <a:pos x="128" y="183"/>
                </a:cxn>
                <a:cxn ang="0">
                  <a:pos x="123" y="218"/>
                </a:cxn>
                <a:cxn ang="0">
                  <a:pos x="131" y="251"/>
                </a:cxn>
                <a:cxn ang="0">
                  <a:pos x="145" y="264"/>
                </a:cxn>
                <a:cxn ang="0">
                  <a:pos x="161" y="273"/>
                </a:cxn>
                <a:cxn ang="0">
                  <a:pos x="172" y="273"/>
                </a:cxn>
                <a:cxn ang="0">
                  <a:pos x="202" y="267"/>
                </a:cxn>
                <a:cxn ang="0">
                  <a:pos x="224" y="248"/>
                </a:cxn>
                <a:cxn ang="0">
                  <a:pos x="243" y="215"/>
                </a:cxn>
                <a:cxn ang="0">
                  <a:pos x="256" y="169"/>
                </a:cxn>
                <a:cxn ang="0">
                  <a:pos x="256" y="169"/>
                </a:cxn>
              </a:cxnLst>
              <a:rect l="0" t="0" r="r" b="b"/>
              <a:pathLst>
                <a:path w="384" h="343">
                  <a:moveTo>
                    <a:pt x="6" y="169"/>
                  </a:moveTo>
                  <a:lnTo>
                    <a:pt x="6" y="169"/>
                  </a:lnTo>
                  <a:lnTo>
                    <a:pt x="11" y="145"/>
                  </a:lnTo>
                  <a:lnTo>
                    <a:pt x="22" y="123"/>
                  </a:lnTo>
                  <a:lnTo>
                    <a:pt x="33" y="101"/>
                  </a:lnTo>
                  <a:lnTo>
                    <a:pt x="47" y="82"/>
                  </a:lnTo>
                  <a:lnTo>
                    <a:pt x="47" y="82"/>
                  </a:lnTo>
                  <a:lnTo>
                    <a:pt x="63" y="63"/>
                  </a:lnTo>
                  <a:lnTo>
                    <a:pt x="82" y="46"/>
                  </a:lnTo>
                  <a:lnTo>
                    <a:pt x="104" y="33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50" y="14"/>
                  </a:lnTo>
                  <a:lnTo>
                    <a:pt x="175" y="6"/>
                  </a:lnTo>
                  <a:lnTo>
                    <a:pt x="202" y="3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251" y="3"/>
                  </a:lnTo>
                  <a:lnTo>
                    <a:pt x="273" y="6"/>
                  </a:lnTo>
                  <a:lnTo>
                    <a:pt x="292" y="8"/>
                  </a:lnTo>
                  <a:lnTo>
                    <a:pt x="311" y="17"/>
                  </a:lnTo>
                  <a:lnTo>
                    <a:pt x="311" y="17"/>
                  </a:lnTo>
                  <a:lnTo>
                    <a:pt x="327" y="25"/>
                  </a:lnTo>
                  <a:lnTo>
                    <a:pt x="344" y="33"/>
                  </a:lnTo>
                  <a:lnTo>
                    <a:pt x="354" y="46"/>
                  </a:lnTo>
                  <a:lnTo>
                    <a:pt x="365" y="60"/>
                  </a:lnTo>
                  <a:lnTo>
                    <a:pt x="365" y="60"/>
                  </a:lnTo>
                  <a:lnTo>
                    <a:pt x="374" y="74"/>
                  </a:lnTo>
                  <a:lnTo>
                    <a:pt x="379" y="90"/>
                  </a:lnTo>
                  <a:lnTo>
                    <a:pt x="384" y="109"/>
                  </a:lnTo>
                  <a:lnTo>
                    <a:pt x="384" y="128"/>
                  </a:lnTo>
                  <a:lnTo>
                    <a:pt x="384" y="128"/>
                  </a:lnTo>
                  <a:lnTo>
                    <a:pt x="384" y="150"/>
                  </a:lnTo>
                  <a:lnTo>
                    <a:pt x="382" y="169"/>
                  </a:lnTo>
                  <a:lnTo>
                    <a:pt x="382" y="169"/>
                  </a:lnTo>
                  <a:lnTo>
                    <a:pt x="374" y="194"/>
                  </a:lnTo>
                  <a:lnTo>
                    <a:pt x="368" y="215"/>
                  </a:lnTo>
                  <a:lnTo>
                    <a:pt x="357" y="234"/>
                  </a:lnTo>
                  <a:lnTo>
                    <a:pt x="346" y="254"/>
                  </a:lnTo>
                  <a:lnTo>
                    <a:pt x="346" y="254"/>
                  </a:lnTo>
                  <a:lnTo>
                    <a:pt x="335" y="267"/>
                  </a:lnTo>
                  <a:lnTo>
                    <a:pt x="322" y="283"/>
                  </a:lnTo>
                  <a:lnTo>
                    <a:pt x="305" y="294"/>
                  </a:lnTo>
                  <a:lnTo>
                    <a:pt x="292" y="305"/>
                  </a:lnTo>
                  <a:lnTo>
                    <a:pt x="292" y="305"/>
                  </a:lnTo>
                  <a:lnTo>
                    <a:pt x="259" y="324"/>
                  </a:lnTo>
                  <a:lnTo>
                    <a:pt x="224" y="335"/>
                  </a:lnTo>
                  <a:lnTo>
                    <a:pt x="224" y="335"/>
                  </a:lnTo>
                  <a:lnTo>
                    <a:pt x="188" y="341"/>
                  </a:lnTo>
                  <a:lnTo>
                    <a:pt x="153" y="343"/>
                  </a:lnTo>
                  <a:lnTo>
                    <a:pt x="153" y="343"/>
                  </a:lnTo>
                  <a:lnTo>
                    <a:pt x="128" y="343"/>
                  </a:lnTo>
                  <a:lnTo>
                    <a:pt x="106" y="338"/>
                  </a:lnTo>
                  <a:lnTo>
                    <a:pt x="87" y="335"/>
                  </a:lnTo>
                  <a:lnTo>
                    <a:pt x="68" y="327"/>
                  </a:lnTo>
                  <a:lnTo>
                    <a:pt x="68" y="327"/>
                  </a:lnTo>
                  <a:lnTo>
                    <a:pt x="55" y="319"/>
                  </a:lnTo>
                  <a:lnTo>
                    <a:pt x="38" y="308"/>
                  </a:lnTo>
                  <a:lnTo>
                    <a:pt x="27" y="297"/>
                  </a:lnTo>
                  <a:lnTo>
                    <a:pt x="17" y="283"/>
                  </a:lnTo>
                  <a:lnTo>
                    <a:pt x="17" y="283"/>
                  </a:lnTo>
                  <a:lnTo>
                    <a:pt x="8" y="267"/>
                  </a:lnTo>
                  <a:lnTo>
                    <a:pt x="3" y="251"/>
                  </a:lnTo>
                  <a:lnTo>
                    <a:pt x="0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6" y="169"/>
                  </a:lnTo>
                  <a:lnTo>
                    <a:pt x="6" y="169"/>
                  </a:lnTo>
                  <a:lnTo>
                    <a:pt x="6" y="169"/>
                  </a:lnTo>
                  <a:close/>
                  <a:moveTo>
                    <a:pt x="256" y="169"/>
                  </a:moveTo>
                  <a:lnTo>
                    <a:pt x="256" y="169"/>
                  </a:lnTo>
                  <a:lnTo>
                    <a:pt x="259" y="150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59" y="117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48" y="85"/>
                  </a:lnTo>
                  <a:lnTo>
                    <a:pt x="243" y="79"/>
                  </a:lnTo>
                  <a:lnTo>
                    <a:pt x="235" y="74"/>
                  </a:lnTo>
                  <a:lnTo>
                    <a:pt x="224" y="71"/>
                  </a:lnTo>
                  <a:lnTo>
                    <a:pt x="213" y="71"/>
                  </a:lnTo>
                  <a:lnTo>
                    <a:pt x="213" y="71"/>
                  </a:lnTo>
                  <a:lnTo>
                    <a:pt x="196" y="74"/>
                  </a:lnTo>
                  <a:lnTo>
                    <a:pt x="180" y="82"/>
                  </a:lnTo>
                  <a:lnTo>
                    <a:pt x="166" y="93"/>
                  </a:lnTo>
                  <a:lnTo>
                    <a:pt x="153" y="109"/>
                  </a:lnTo>
                  <a:lnTo>
                    <a:pt x="142" y="128"/>
                  </a:lnTo>
                  <a:lnTo>
                    <a:pt x="134" y="155"/>
                  </a:lnTo>
                  <a:lnTo>
                    <a:pt x="128" y="183"/>
                  </a:lnTo>
                  <a:lnTo>
                    <a:pt x="123" y="218"/>
                  </a:lnTo>
                  <a:lnTo>
                    <a:pt x="123" y="218"/>
                  </a:lnTo>
                  <a:lnTo>
                    <a:pt x="128" y="240"/>
                  </a:lnTo>
                  <a:lnTo>
                    <a:pt x="131" y="251"/>
                  </a:lnTo>
                  <a:lnTo>
                    <a:pt x="136" y="259"/>
                  </a:lnTo>
                  <a:lnTo>
                    <a:pt x="145" y="264"/>
                  </a:lnTo>
                  <a:lnTo>
                    <a:pt x="150" y="270"/>
                  </a:lnTo>
                  <a:lnTo>
                    <a:pt x="161" y="273"/>
                  </a:lnTo>
                  <a:lnTo>
                    <a:pt x="172" y="273"/>
                  </a:lnTo>
                  <a:lnTo>
                    <a:pt x="172" y="273"/>
                  </a:lnTo>
                  <a:lnTo>
                    <a:pt x="186" y="270"/>
                  </a:lnTo>
                  <a:lnTo>
                    <a:pt x="202" y="267"/>
                  </a:lnTo>
                  <a:lnTo>
                    <a:pt x="213" y="259"/>
                  </a:lnTo>
                  <a:lnTo>
                    <a:pt x="224" y="248"/>
                  </a:lnTo>
                  <a:lnTo>
                    <a:pt x="235" y="232"/>
                  </a:lnTo>
                  <a:lnTo>
                    <a:pt x="243" y="215"/>
                  </a:lnTo>
                  <a:lnTo>
                    <a:pt x="251" y="194"/>
                  </a:lnTo>
                  <a:lnTo>
                    <a:pt x="256" y="169"/>
                  </a:lnTo>
                  <a:lnTo>
                    <a:pt x="256" y="169"/>
                  </a:lnTo>
                  <a:lnTo>
                    <a:pt x="256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6" name="Freeform 40"/>
            <p:cNvSpPr>
              <a:spLocks noChangeAspect="1" noEditPoints="1"/>
            </p:cNvSpPr>
            <p:nvPr userDrawn="1"/>
          </p:nvSpPr>
          <p:spPr bwMode="auto">
            <a:xfrm>
              <a:off x="2831" y="161"/>
              <a:ext cx="406" cy="474"/>
            </a:xfrm>
            <a:custGeom>
              <a:avLst/>
              <a:gdLst/>
              <a:ahLst/>
              <a:cxnLst>
                <a:cxn ang="0">
                  <a:pos x="185" y="177"/>
                </a:cxn>
                <a:cxn ang="0">
                  <a:pos x="210" y="158"/>
                </a:cxn>
                <a:cxn ang="0">
                  <a:pos x="267" y="134"/>
                </a:cxn>
                <a:cxn ang="0">
                  <a:pos x="300" y="131"/>
                </a:cxn>
                <a:cxn ang="0">
                  <a:pos x="354" y="145"/>
                </a:cxn>
                <a:cxn ang="0">
                  <a:pos x="365" y="150"/>
                </a:cxn>
                <a:cxn ang="0">
                  <a:pos x="384" y="169"/>
                </a:cxn>
                <a:cxn ang="0">
                  <a:pos x="392" y="180"/>
                </a:cxn>
                <a:cxn ang="0">
                  <a:pos x="403" y="210"/>
                </a:cxn>
                <a:cxn ang="0">
                  <a:pos x="406" y="248"/>
                </a:cxn>
                <a:cxn ang="0">
                  <a:pos x="406" y="276"/>
                </a:cxn>
                <a:cxn ang="0">
                  <a:pos x="395" y="330"/>
                </a:cxn>
                <a:cxn ang="0">
                  <a:pos x="384" y="355"/>
                </a:cxn>
                <a:cxn ang="0">
                  <a:pos x="357" y="404"/>
                </a:cxn>
                <a:cxn ang="0">
                  <a:pos x="319" y="439"/>
                </a:cxn>
                <a:cxn ang="0">
                  <a:pos x="297" y="455"/>
                </a:cxn>
                <a:cxn ang="0">
                  <a:pos x="248" y="472"/>
                </a:cxn>
                <a:cxn ang="0">
                  <a:pos x="218" y="474"/>
                </a:cxn>
                <a:cxn ang="0">
                  <a:pos x="188" y="472"/>
                </a:cxn>
                <a:cxn ang="0">
                  <a:pos x="161" y="458"/>
                </a:cxn>
                <a:cxn ang="0">
                  <a:pos x="150" y="447"/>
                </a:cxn>
                <a:cxn ang="0">
                  <a:pos x="139" y="428"/>
                </a:cxn>
                <a:cxn ang="0">
                  <a:pos x="133" y="417"/>
                </a:cxn>
                <a:cxn ang="0">
                  <a:pos x="120" y="463"/>
                </a:cxn>
                <a:cxn ang="0">
                  <a:pos x="101" y="0"/>
                </a:cxn>
                <a:cxn ang="0">
                  <a:pos x="221" y="0"/>
                </a:cxn>
                <a:cxn ang="0">
                  <a:pos x="161" y="297"/>
                </a:cxn>
                <a:cxn ang="0">
                  <a:pos x="153" y="349"/>
                </a:cxn>
                <a:cxn ang="0">
                  <a:pos x="155" y="374"/>
                </a:cxn>
                <a:cxn ang="0">
                  <a:pos x="163" y="390"/>
                </a:cxn>
                <a:cxn ang="0">
                  <a:pos x="174" y="401"/>
                </a:cxn>
                <a:cxn ang="0">
                  <a:pos x="193" y="404"/>
                </a:cxn>
                <a:cxn ang="0">
                  <a:pos x="207" y="401"/>
                </a:cxn>
                <a:cxn ang="0">
                  <a:pos x="232" y="390"/>
                </a:cxn>
                <a:cxn ang="0">
                  <a:pos x="242" y="379"/>
                </a:cxn>
                <a:cxn ang="0">
                  <a:pos x="262" y="352"/>
                </a:cxn>
                <a:cxn ang="0">
                  <a:pos x="272" y="322"/>
                </a:cxn>
                <a:cxn ang="0">
                  <a:pos x="278" y="289"/>
                </a:cxn>
                <a:cxn ang="0">
                  <a:pos x="281" y="256"/>
                </a:cxn>
                <a:cxn ang="0">
                  <a:pos x="275" y="224"/>
                </a:cxn>
                <a:cxn ang="0">
                  <a:pos x="264" y="210"/>
                </a:cxn>
                <a:cxn ang="0">
                  <a:pos x="248" y="202"/>
                </a:cxn>
                <a:cxn ang="0">
                  <a:pos x="237" y="202"/>
                </a:cxn>
                <a:cxn ang="0">
                  <a:pos x="210" y="207"/>
                </a:cxn>
                <a:cxn ang="0">
                  <a:pos x="188" y="227"/>
                </a:cxn>
                <a:cxn ang="0">
                  <a:pos x="172" y="256"/>
                </a:cxn>
                <a:cxn ang="0">
                  <a:pos x="161" y="297"/>
                </a:cxn>
                <a:cxn ang="0">
                  <a:pos x="161" y="297"/>
                </a:cxn>
              </a:cxnLst>
              <a:rect l="0" t="0" r="r" b="b"/>
              <a:pathLst>
                <a:path w="406" h="474">
                  <a:moveTo>
                    <a:pt x="221" y="0"/>
                  </a:moveTo>
                  <a:lnTo>
                    <a:pt x="185" y="177"/>
                  </a:lnTo>
                  <a:lnTo>
                    <a:pt x="185" y="177"/>
                  </a:lnTo>
                  <a:lnTo>
                    <a:pt x="210" y="158"/>
                  </a:lnTo>
                  <a:lnTo>
                    <a:pt x="237" y="142"/>
                  </a:lnTo>
                  <a:lnTo>
                    <a:pt x="267" y="134"/>
                  </a:lnTo>
                  <a:lnTo>
                    <a:pt x="300" y="131"/>
                  </a:lnTo>
                  <a:lnTo>
                    <a:pt x="300" y="131"/>
                  </a:lnTo>
                  <a:lnTo>
                    <a:pt x="327" y="134"/>
                  </a:lnTo>
                  <a:lnTo>
                    <a:pt x="354" y="145"/>
                  </a:lnTo>
                  <a:lnTo>
                    <a:pt x="354" y="145"/>
                  </a:lnTo>
                  <a:lnTo>
                    <a:pt x="365" y="150"/>
                  </a:lnTo>
                  <a:lnTo>
                    <a:pt x="376" y="158"/>
                  </a:lnTo>
                  <a:lnTo>
                    <a:pt x="384" y="169"/>
                  </a:lnTo>
                  <a:lnTo>
                    <a:pt x="392" y="180"/>
                  </a:lnTo>
                  <a:lnTo>
                    <a:pt x="392" y="180"/>
                  </a:lnTo>
                  <a:lnTo>
                    <a:pt x="398" y="197"/>
                  </a:lnTo>
                  <a:lnTo>
                    <a:pt x="403" y="210"/>
                  </a:lnTo>
                  <a:lnTo>
                    <a:pt x="406" y="229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06" y="276"/>
                  </a:lnTo>
                  <a:lnTo>
                    <a:pt x="401" y="303"/>
                  </a:lnTo>
                  <a:lnTo>
                    <a:pt x="395" y="330"/>
                  </a:lnTo>
                  <a:lnTo>
                    <a:pt x="384" y="355"/>
                  </a:lnTo>
                  <a:lnTo>
                    <a:pt x="384" y="355"/>
                  </a:lnTo>
                  <a:lnTo>
                    <a:pt x="371" y="379"/>
                  </a:lnTo>
                  <a:lnTo>
                    <a:pt x="357" y="404"/>
                  </a:lnTo>
                  <a:lnTo>
                    <a:pt x="338" y="423"/>
                  </a:lnTo>
                  <a:lnTo>
                    <a:pt x="319" y="439"/>
                  </a:lnTo>
                  <a:lnTo>
                    <a:pt x="319" y="439"/>
                  </a:lnTo>
                  <a:lnTo>
                    <a:pt x="297" y="455"/>
                  </a:lnTo>
                  <a:lnTo>
                    <a:pt x="272" y="466"/>
                  </a:lnTo>
                  <a:lnTo>
                    <a:pt x="248" y="472"/>
                  </a:lnTo>
                  <a:lnTo>
                    <a:pt x="218" y="474"/>
                  </a:lnTo>
                  <a:lnTo>
                    <a:pt x="218" y="474"/>
                  </a:lnTo>
                  <a:lnTo>
                    <a:pt x="204" y="474"/>
                  </a:lnTo>
                  <a:lnTo>
                    <a:pt x="188" y="472"/>
                  </a:lnTo>
                  <a:lnTo>
                    <a:pt x="174" y="466"/>
                  </a:lnTo>
                  <a:lnTo>
                    <a:pt x="161" y="458"/>
                  </a:lnTo>
                  <a:lnTo>
                    <a:pt x="161" y="458"/>
                  </a:lnTo>
                  <a:lnTo>
                    <a:pt x="150" y="447"/>
                  </a:lnTo>
                  <a:lnTo>
                    <a:pt x="144" y="439"/>
                  </a:lnTo>
                  <a:lnTo>
                    <a:pt x="139" y="428"/>
                  </a:lnTo>
                  <a:lnTo>
                    <a:pt x="136" y="417"/>
                  </a:lnTo>
                  <a:lnTo>
                    <a:pt x="133" y="417"/>
                  </a:lnTo>
                  <a:lnTo>
                    <a:pt x="133" y="417"/>
                  </a:lnTo>
                  <a:lnTo>
                    <a:pt x="120" y="463"/>
                  </a:lnTo>
                  <a:lnTo>
                    <a:pt x="0" y="463"/>
                  </a:lnTo>
                  <a:lnTo>
                    <a:pt x="101" y="0"/>
                  </a:lnTo>
                  <a:lnTo>
                    <a:pt x="221" y="0"/>
                  </a:lnTo>
                  <a:lnTo>
                    <a:pt x="221" y="0"/>
                  </a:lnTo>
                  <a:close/>
                  <a:moveTo>
                    <a:pt x="161" y="297"/>
                  </a:moveTo>
                  <a:lnTo>
                    <a:pt x="161" y="297"/>
                  </a:lnTo>
                  <a:lnTo>
                    <a:pt x="155" y="325"/>
                  </a:lnTo>
                  <a:lnTo>
                    <a:pt x="153" y="349"/>
                  </a:lnTo>
                  <a:lnTo>
                    <a:pt x="153" y="349"/>
                  </a:lnTo>
                  <a:lnTo>
                    <a:pt x="155" y="374"/>
                  </a:lnTo>
                  <a:lnTo>
                    <a:pt x="158" y="382"/>
                  </a:lnTo>
                  <a:lnTo>
                    <a:pt x="163" y="390"/>
                  </a:lnTo>
                  <a:lnTo>
                    <a:pt x="169" y="395"/>
                  </a:lnTo>
                  <a:lnTo>
                    <a:pt x="174" y="401"/>
                  </a:lnTo>
                  <a:lnTo>
                    <a:pt x="183" y="404"/>
                  </a:lnTo>
                  <a:lnTo>
                    <a:pt x="193" y="404"/>
                  </a:lnTo>
                  <a:lnTo>
                    <a:pt x="193" y="404"/>
                  </a:lnTo>
                  <a:lnTo>
                    <a:pt x="207" y="401"/>
                  </a:lnTo>
                  <a:lnTo>
                    <a:pt x="221" y="398"/>
                  </a:lnTo>
                  <a:lnTo>
                    <a:pt x="232" y="390"/>
                  </a:lnTo>
                  <a:lnTo>
                    <a:pt x="242" y="379"/>
                  </a:lnTo>
                  <a:lnTo>
                    <a:pt x="242" y="379"/>
                  </a:lnTo>
                  <a:lnTo>
                    <a:pt x="253" y="365"/>
                  </a:lnTo>
                  <a:lnTo>
                    <a:pt x="262" y="352"/>
                  </a:lnTo>
                  <a:lnTo>
                    <a:pt x="267" y="338"/>
                  </a:lnTo>
                  <a:lnTo>
                    <a:pt x="272" y="322"/>
                  </a:lnTo>
                  <a:lnTo>
                    <a:pt x="272" y="322"/>
                  </a:lnTo>
                  <a:lnTo>
                    <a:pt x="278" y="289"/>
                  </a:lnTo>
                  <a:lnTo>
                    <a:pt x="281" y="256"/>
                  </a:lnTo>
                  <a:lnTo>
                    <a:pt x="281" y="256"/>
                  </a:lnTo>
                  <a:lnTo>
                    <a:pt x="278" y="232"/>
                  </a:lnTo>
                  <a:lnTo>
                    <a:pt x="275" y="224"/>
                  </a:lnTo>
                  <a:lnTo>
                    <a:pt x="270" y="216"/>
                  </a:lnTo>
                  <a:lnTo>
                    <a:pt x="264" y="210"/>
                  </a:lnTo>
                  <a:lnTo>
                    <a:pt x="256" y="205"/>
                  </a:lnTo>
                  <a:lnTo>
                    <a:pt x="248" y="202"/>
                  </a:lnTo>
                  <a:lnTo>
                    <a:pt x="237" y="202"/>
                  </a:lnTo>
                  <a:lnTo>
                    <a:pt x="237" y="202"/>
                  </a:lnTo>
                  <a:lnTo>
                    <a:pt x="223" y="205"/>
                  </a:lnTo>
                  <a:lnTo>
                    <a:pt x="210" y="207"/>
                  </a:lnTo>
                  <a:lnTo>
                    <a:pt x="199" y="216"/>
                  </a:lnTo>
                  <a:lnTo>
                    <a:pt x="188" y="227"/>
                  </a:lnTo>
                  <a:lnTo>
                    <a:pt x="180" y="240"/>
                  </a:lnTo>
                  <a:lnTo>
                    <a:pt x="172" y="256"/>
                  </a:lnTo>
                  <a:lnTo>
                    <a:pt x="166" y="276"/>
                  </a:lnTo>
                  <a:lnTo>
                    <a:pt x="161" y="297"/>
                  </a:lnTo>
                  <a:lnTo>
                    <a:pt x="161" y="297"/>
                  </a:lnTo>
                  <a:lnTo>
                    <a:pt x="161" y="29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7" name="Freeform 41"/>
            <p:cNvSpPr>
              <a:spLocks noChangeAspect="1" noEditPoints="1"/>
            </p:cNvSpPr>
            <p:nvPr userDrawn="1"/>
          </p:nvSpPr>
          <p:spPr bwMode="auto">
            <a:xfrm>
              <a:off x="3281" y="292"/>
              <a:ext cx="387" cy="343"/>
            </a:xfrm>
            <a:custGeom>
              <a:avLst/>
              <a:gdLst/>
              <a:ahLst/>
              <a:cxnLst>
                <a:cxn ang="0">
                  <a:pos x="5" y="169"/>
                </a:cxn>
                <a:cxn ang="0">
                  <a:pos x="21" y="123"/>
                </a:cxn>
                <a:cxn ang="0">
                  <a:pos x="49" y="82"/>
                </a:cxn>
                <a:cxn ang="0">
                  <a:pos x="65" y="63"/>
                </a:cxn>
                <a:cxn ang="0">
                  <a:pos x="103" y="33"/>
                </a:cxn>
                <a:cxn ang="0">
                  <a:pos x="125" y="22"/>
                </a:cxn>
                <a:cxn ang="0">
                  <a:pos x="174" y="6"/>
                </a:cxn>
                <a:cxn ang="0">
                  <a:pos x="228" y="0"/>
                </a:cxn>
                <a:cxn ang="0">
                  <a:pos x="253" y="3"/>
                </a:cxn>
                <a:cxn ang="0">
                  <a:pos x="294" y="8"/>
                </a:cxn>
                <a:cxn ang="0">
                  <a:pos x="313" y="17"/>
                </a:cxn>
                <a:cxn ang="0">
                  <a:pos x="343" y="33"/>
                </a:cxn>
                <a:cxn ang="0">
                  <a:pos x="367" y="60"/>
                </a:cxn>
                <a:cxn ang="0">
                  <a:pos x="376" y="74"/>
                </a:cxn>
                <a:cxn ang="0">
                  <a:pos x="384" y="109"/>
                </a:cxn>
                <a:cxn ang="0">
                  <a:pos x="387" y="128"/>
                </a:cxn>
                <a:cxn ang="0">
                  <a:pos x="381" y="169"/>
                </a:cxn>
                <a:cxn ang="0">
                  <a:pos x="376" y="194"/>
                </a:cxn>
                <a:cxn ang="0">
                  <a:pos x="359" y="234"/>
                </a:cxn>
                <a:cxn ang="0">
                  <a:pos x="348" y="254"/>
                </a:cxn>
                <a:cxn ang="0">
                  <a:pos x="321" y="283"/>
                </a:cxn>
                <a:cxn ang="0">
                  <a:pos x="291" y="305"/>
                </a:cxn>
                <a:cxn ang="0">
                  <a:pos x="258" y="324"/>
                </a:cxn>
                <a:cxn ang="0">
                  <a:pos x="223" y="335"/>
                </a:cxn>
                <a:cxn ang="0">
                  <a:pos x="155" y="343"/>
                </a:cxn>
                <a:cxn ang="0">
                  <a:pos x="130" y="343"/>
                </a:cxn>
                <a:cxn ang="0">
                  <a:pos x="90" y="335"/>
                </a:cxn>
                <a:cxn ang="0">
                  <a:pos x="70" y="327"/>
                </a:cxn>
                <a:cxn ang="0">
                  <a:pos x="40" y="308"/>
                </a:cxn>
                <a:cxn ang="0">
                  <a:pos x="19" y="283"/>
                </a:cxn>
                <a:cxn ang="0">
                  <a:pos x="10" y="267"/>
                </a:cxn>
                <a:cxn ang="0">
                  <a:pos x="2" y="234"/>
                </a:cxn>
                <a:cxn ang="0">
                  <a:pos x="0" y="215"/>
                </a:cxn>
                <a:cxn ang="0">
                  <a:pos x="5" y="169"/>
                </a:cxn>
                <a:cxn ang="0">
                  <a:pos x="258" y="169"/>
                </a:cxn>
                <a:cxn ang="0">
                  <a:pos x="261" y="150"/>
                </a:cxn>
                <a:cxn ang="0">
                  <a:pos x="261" y="131"/>
                </a:cxn>
                <a:cxn ang="0">
                  <a:pos x="258" y="104"/>
                </a:cxn>
                <a:cxn ang="0">
                  <a:pos x="250" y="85"/>
                </a:cxn>
                <a:cxn ang="0">
                  <a:pos x="234" y="74"/>
                </a:cxn>
                <a:cxn ang="0">
                  <a:pos x="215" y="71"/>
                </a:cxn>
                <a:cxn ang="0">
                  <a:pos x="196" y="74"/>
                </a:cxn>
                <a:cxn ang="0">
                  <a:pos x="166" y="93"/>
                </a:cxn>
                <a:cxn ang="0">
                  <a:pos x="144" y="128"/>
                </a:cxn>
                <a:cxn ang="0">
                  <a:pos x="130" y="183"/>
                </a:cxn>
                <a:cxn ang="0">
                  <a:pos x="125" y="218"/>
                </a:cxn>
                <a:cxn ang="0">
                  <a:pos x="133" y="251"/>
                </a:cxn>
                <a:cxn ang="0">
                  <a:pos x="144" y="264"/>
                </a:cxn>
                <a:cxn ang="0">
                  <a:pos x="160" y="273"/>
                </a:cxn>
                <a:cxn ang="0">
                  <a:pos x="171" y="273"/>
                </a:cxn>
                <a:cxn ang="0">
                  <a:pos x="201" y="267"/>
                </a:cxn>
                <a:cxn ang="0">
                  <a:pos x="226" y="248"/>
                </a:cxn>
                <a:cxn ang="0">
                  <a:pos x="245" y="215"/>
                </a:cxn>
                <a:cxn ang="0">
                  <a:pos x="258" y="169"/>
                </a:cxn>
                <a:cxn ang="0">
                  <a:pos x="258" y="169"/>
                </a:cxn>
              </a:cxnLst>
              <a:rect l="0" t="0" r="r" b="b"/>
              <a:pathLst>
                <a:path w="387" h="343">
                  <a:moveTo>
                    <a:pt x="5" y="169"/>
                  </a:moveTo>
                  <a:lnTo>
                    <a:pt x="5" y="169"/>
                  </a:lnTo>
                  <a:lnTo>
                    <a:pt x="13" y="145"/>
                  </a:lnTo>
                  <a:lnTo>
                    <a:pt x="21" y="123"/>
                  </a:lnTo>
                  <a:lnTo>
                    <a:pt x="35" y="101"/>
                  </a:lnTo>
                  <a:lnTo>
                    <a:pt x="49" y="82"/>
                  </a:lnTo>
                  <a:lnTo>
                    <a:pt x="49" y="82"/>
                  </a:lnTo>
                  <a:lnTo>
                    <a:pt x="65" y="63"/>
                  </a:lnTo>
                  <a:lnTo>
                    <a:pt x="84" y="46"/>
                  </a:lnTo>
                  <a:lnTo>
                    <a:pt x="103" y="33"/>
                  </a:lnTo>
                  <a:lnTo>
                    <a:pt x="125" y="22"/>
                  </a:lnTo>
                  <a:lnTo>
                    <a:pt x="125" y="22"/>
                  </a:lnTo>
                  <a:lnTo>
                    <a:pt x="149" y="14"/>
                  </a:lnTo>
                  <a:lnTo>
                    <a:pt x="174" y="6"/>
                  </a:lnTo>
                  <a:lnTo>
                    <a:pt x="201" y="3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53" y="3"/>
                  </a:lnTo>
                  <a:lnTo>
                    <a:pt x="275" y="6"/>
                  </a:lnTo>
                  <a:lnTo>
                    <a:pt x="294" y="8"/>
                  </a:lnTo>
                  <a:lnTo>
                    <a:pt x="313" y="17"/>
                  </a:lnTo>
                  <a:lnTo>
                    <a:pt x="313" y="17"/>
                  </a:lnTo>
                  <a:lnTo>
                    <a:pt x="329" y="25"/>
                  </a:lnTo>
                  <a:lnTo>
                    <a:pt x="343" y="33"/>
                  </a:lnTo>
                  <a:lnTo>
                    <a:pt x="357" y="46"/>
                  </a:lnTo>
                  <a:lnTo>
                    <a:pt x="367" y="60"/>
                  </a:lnTo>
                  <a:lnTo>
                    <a:pt x="367" y="60"/>
                  </a:lnTo>
                  <a:lnTo>
                    <a:pt x="376" y="74"/>
                  </a:lnTo>
                  <a:lnTo>
                    <a:pt x="381" y="90"/>
                  </a:lnTo>
                  <a:lnTo>
                    <a:pt x="384" y="109"/>
                  </a:lnTo>
                  <a:lnTo>
                    <a:pt x="387" y="128"/>
                  </a:lnTo>
                  <a:lnTo>
                    <a:pt x="387" y="128"/>
                  </a:lnTo>
                  <a:lnTo>
                    <a:pt x="384" y="150"/>
                  </a:lnTo>
                  <a:lnTo>
                    <a:pt x="381" y="169"/>
                  </a:lnTo>
                  <a:lnTo>
                    <a:pt x="381" y="169"/>
                  </a:lnTo>
                  <a:lnTo>
                    <a:pt x="376" y="194"/>
                  </a:lnTo>
                  <a:lnTo>
                    <a:pt x="367" y="215"/>
                  </a:lnTo>
                  <a:lnTo>
                    <a:pt x="359" y="234"/>
                  </a:lnTo>
                  <a:lnTo>
                    <a:pt x="348" y="254"/>
                  </a:lnTo>
                  <a:lnTo>
                    <a:pt x="348" y="254"/>
                  </a:lnTo>
                  <a:lnTo>
                    <a:pt x="335" y="267"/>
                  </a:lnTo>
                  <a:lnTo>
                    <a:pt x="321" y="283"/>
                  </a:lnTo>
                  <a:lnTo>
                    <a:pt x="308" y="294"/>
                  </a:lnTo>
                  <a:lnTo>
                    <a:pt x="291" y="305"/>
                  </a:lnTo>
                  <a:lnTo>
                    <a:pt x="291" y="305"/>
                  </a:lnTo>
                  <a:lnTo>
                    <a:pt x="258" y="324"/>
                  </a:lnTo>
                  <a:lnTo>
                    <a:pt x="223" y="335"/>
                  </a:lnTo>
                  <a:lnTo>
                    <a:pt x="223" y="335"/>
                  </a:lnTo>
                  <a:lnTo>
                    <a:pt x="190" y="341"/>
                  </a:lnTo>
                  <a:lnTo>
                    <a:pt x="155" y="343"/>
                  </a:lnTo>
                  <a:lnTo>
                    <a:pt x="155" y="343"/>
                  </a:lnTo>
                  <a:lnTo>
                    <a:pt x="130" y="343"/>
                  </a:lnTo>
                  <a:lnTo>
                    <a:pt x="109" y="338"/>
                  </a:lnTo>
                  <a:lnTo>
                    <a:pt x="90" y="335"/>
                  </a:lnTo>
                  <a:lnTo>
                    <a:pt x="70" y="327"/>
                  </a:lnTo>
                  <a:lnTo>
                    <a:pt x="70" y="327"/>
                  </a:lnTo>
                  <a:lnTo>
                    <a:pt x="54" y="319"/>
                  </a:lnTo>
                  <a:lnTo>
                    <a:pt x="40" y="308"/>
                  </a:lnTo>
                  <a:lnTo>
                    <a:pt x="30" y="29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0" y="267"/>
                  </a:lnTo>
                  <a:lnTo>
                    <a:pt x="5" y="251"/>
                  </a:lnTo>
                  <a:lnTo>
                    <a:pt x="2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5" y="169"/>
                  </a:lnTo>
                  <a:lnTo>
                    <a:pt x="5" y="169"/>
                  </a:lnTo>
                  <a:lnTo>
                    <a:pt x="5" y="169"/>
                  </a:lnTo>
                  <a:close/>
                  <a:moveTo>
                    <a:pt x="258" y="169"/>
                  </a:moveTo>
                  <a:lnTo>
                    <a:pt x="258" y="169"/>
                  </a:lnTo>
                  <a:lnTo>
                    <a:pt x="261" y="150"/>
                  </a:lnTo>
                  <a:lnTo>
                    <a:pt x="261" y="131"/>
                  </a:lnTo>
                  <a:lnTo>
                    <a:pt x="261" y="131"/>
                  </a:lnTo>
                  <a:lnTo>
                    <a:pt x="261" y="117"/>
                  </a:lnTo>
                  <a:lnTo>
                    <a:pt x="258" y="104"/>
                  </a:lnTo>
                  <a:lnTo>
                    <a:pt x="256" y="96"/>
                  </a:lnTo>
                  <a:lnTo>
                    <a:pt x="250" y="85"/>
                  </a:lnTo>
                  <a:lnTo>
                    <a:pt x="242" y="79"/>
                  </a:lnTo>
                  <a:lnTo>
                    <a:pt x="234" y="74"/>
                  </a:lnTo>
                  <a:lnTo>
                    <a:pt x="226" y="71"/>
                  </a:lnTo>
                  <a:lnTo>
                    <a:pt x="215" y="71"/>
                  </a:lnTo>
                  <a:lnTo>
                    <a:pt x="215" y="71"/>
                  </a:lnTo>
                  <a:lnTo>
                    <a:pt x="196" y="74"/>
                  </a:lnTo>
                  <a:lnTo>
                    <a:pt x="179" y="82"/>
                  </a:lnTo>
                  <a:lnTo>
                    <a:pt x="166" y="93"/>
                  </a:lnTo>
                  <a:lnTo>
                    <a:pt x="155" y="109"/>
                  </a:lnTo>
                  <a:lnTo>
                    <a:pt x="144" y="128"/>
                  </a:lnTo>
                  <a:lnTo>
                    <a:pt x="136" y="155"/>
                  </a:lnTo>
                  <a:lnTo>
                    <a:pt x="130" y="183"/>
                  </a:lnTo>
                  <a:lnTo>
                    <a:pt x="125" y="218"/>
                  </a:lnTo>
                  <a:lnTo>
                    <a:pt x="125" y="218"/>
                  </a:lnTo>
                  <a:lnTo>
                    <a:pt x="128" y="240"/>
                  </a:lnTo>
                  <a:lnTo>
                    <a:pt x="133" y="251"/>
                  </a:lnTo>
                  <a:lnTo>
                    <a:pt x="139" y="259"/>
                  </a:lnTo>
                  <a:lnTo>
                    <a:pt x="144" y="264"/>
                  </a:lnTo>
                  <a:lnTo>
                    <a:pt x="152" y="270"/>
                  </a:lnTo>
                  <a:lnTo>
                    <a:pt x="160" y="273"/>
                  </a:lnTo>
                  <a:lnTo>
                    <a:pt x="171" y="273"/>
                  </a:lnTo>
                  <a:lnTo>
                    <a:pt x="171" y="273"/>
                  </a:lnTo>
                  <a:lnTo>
                    <a:pt x="188" y="270"/>
                  </a:lnTo>
                  <a:lnTo>
                    <a:pt x="201" y="267"/>
                  </a:lnTo>
                  <a:lnTo>
                    <a:pt x="215" y="259"/>
                  </a:lnTo>
                  <a:lnTo>
                    <a:pt x="226" y="248"/>
                  </a:lnTo>
                  <a:lnTo>
                    <a:pt x="237" y="232"/>
                  </a:lnTo>
                  <a:lnTo>
                    <a:pt x="245" y="215"/>
                  </a:lnTo>
                  <a:lnTo>
                    <a:pt x="250" y="194"/>
                  </a:lnTo>
                  <a:lnTo>
                    <a:pt x="258" y="169"/>
                  </a:lnTo>
                  <a:lnTo>
                    <a:pt x="258" y="169"/>
                  </a:lnTo>
                  <a:lnTo>
                    <a:pt x="258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8" name="Freeform 42"/>
            <p:cNvSpPr>
              <a:spLocks noChangeAspect="1"/>
            </p:cNvSpPr>
            <p:nvPr userDrawn="1"/>
          </p:nvSpPr>
          <p:spPr bwMode="auto">
            <a:xfrm>
              <a:off x="3714" y="208"/>
              <a:ext cx="275" cy="427"/>
            </a:xfrm>
            <a:custGeom>
              <a:avLst/>
              <a:gdLst/>
              <a:ahLst/>
              <a:cxnLst>
                <a:cxn ang="0">
                  <a:pos x="90" y="46"/>
                </a:cxn>
                <a:cxn ang="0">
                  <a:pos x="223" y="0"/>
                </a:cxn>
                <a:cxn ang="0">
                  <a:pos x="204" y="95"/>
                </a:cxn>
                <a:cxn ang="0">
                  <a:pos x="275" y="95"/>
                </a:cxn>
                <a:cxn ang="0">
                  <a:pos x="256" y="171"/>
                </a:cxn>
                <a:cxn ang="0">
                  <a:pos x="185" y="171"/>
                </a:cxn>
                <a:cxn ang="0">
                  <a:pos x="161" y="302"/>
                </a:cxn>
                <a:cxn ang="0">
                  <a:pos x="161" y="302"/>
                </a:cxn>
                <a:cxn ang="0">
                  <a:pos x="155" y="332"/>
                </a:cxn>
                <a:cxn ang="0">
                  <a:pos x="155" y="332"/>
                </a:cxn>
                <a:cxn ang="0">
                  <a:pos x="155" y="340"/>
                </a:cxn>
                <a:cxn ang="0">
                  <a:pos x="161" y="346"/>
                </a:cxn>
                <a:cxn ang="0">
                  <a:pos x="161" y="346"/>
                </a:cxn>
                <a:cxn ang="0">
                  <a:pos x="169" y="348"/>
                </a:cxn>
                <a:cxn ang="0">
                  <a:pos x="182" y="351"/>
                </a:cxn>
                <a:cxn ang="0">
                  <a:pos x="182" y="351"/>
                </a:cxn>
                <a:cxn ang="0">
                  <a:pos x="199" y="351"/>
                </a:cxn>
                <a:cxn ang="0">
                  <a:pos x="199" y="351"/>
                </a:cxn>
                <a:cxn ang="0">
                  <a:pos x="221" y="348"/>
                </a:cxn>
                <a:cxn ang="0">
                  <a:pos x="204" y="422"/>
                </a:cxn>
                <a:cxn ang="0">
                  <a:pos x="204" y="422"/>
                </a:cxn>
                <a:cxn ang="0">
                  <a:pos x="166" y="425"/>
                </a:cxn>
                <a:cxn ang="0">
                  <a:pos x="133" y="427"/>
                </a:cxn>
                <a:cxn ang="0">
                  <a:pos x="133" y="427"/>
                </a:cxn>
                <a:cxn ang="0">
                  <a:pos x="90" y="425"/>
                </a:cxn>
                <a:cxn ang="0">
                  <a:pos x="73" y="422"/>
                </a:cxn>
                <a:cxn ang="0">
                  <a:pos x="57" y="416"/>
                </a:cxn>
                <a:cxn ang="0">
                  <a:pos x="57" y="416"/>
                </a:cxn>
                <a:cxn ang="0">
                  <a:pos x="43" y="408"/>
                </a:cxn>
                <a:cxn ang="0">
                  <a:pos x="33" y="397"/>
                </a:cxn>
                <a:cxn ang="0">
                  <a:pos x="27" y="384"/>
                </a:cxn>
                <a:cxn ang="0">
                  <a:pos x="24" y="367"/>
                </a:cxn>
                <a:cxn ang="0">
                  <a:pos x="24" y="367"/>
                </a:cxn>
                <a:cxn ang="0">
                  <a:pos x="27" y="346"/>
                </a:cxn>
                <a:cxn ang="0">
                  <a:pos x="35" y="318"/>
                </a:cxn>
                <a:cxn ang="0">
                  <a:pos x="63" y="171"/>
                </a:cxn>
                <a:cxn ang="0">
                  <a:pos x="0" y="171"/>
                </a:cxn>
                <a:cxn ang="0">
                  <a:pos x="16" y="95"/>
                </a:cxn>
                <a:cxn ang="0">
                  <a:pos x="82" y="95"/>
                </a:cxn>
                <a:cxn ang="0">
                  <a:pos x="90" y="46"/>
                </a:cxn>
                <a:cxn ang="0">
                  <a:pos x="90" y="46"/>
                </a:cxn>
              </a:cxnLst>
              <a:rect l="0" t="0" r="r" b="b"/>
              <a:pathLst>
                <a:path w="275" h="427">
                  <a:moveTo>
                    <a:pt x="90" y="46"/>
                  </a:moveTo>
                  <a:lnTo>
                    <a:pt x="223" y="0"/>
                  </a:lnTo>
                  <a:lnTo>
                    <a:pt x="204" y="95"/>
                  </a:lnTo>
                  <a:lnTo>
                    <a:pt x="275" y="95"/>
                  </a:lnTo>
                  <a:lnTo>
                    <a:pt x="256" y="171"/>
                  </a:lnTo>
                  <a:lnTo>
                    <a:pt x="185" y="171"/>
                  </a:lnTo>
                  <a:lnTo>
                    <a:pt x="161" y="302"/>
                  </a:lnTo>
                  <a:lnTo>
                    <a:pt x="161" y="302"/>
                  </a:lnTo>
                  <a:lnTo>
                    <a:pt x="155" y="332"/>
                  </a:lnTo>
                  <a:lnTo>
                    <a:pt x="155" y="332"/>
                  </a:lnTo>
                  <a:lnTo>
                    <a:pt x="155" y="340"/>
                  </a:lnTo>
                  <a:lnTo>
                    <a:pt x="161" y="346"/>
                  </a:lnTo>
                  <a:lnTo>
                    <a:pt x="161" y="346"/>
                  </a:lnTo>
                  <a:lnTo>
                    <a:pt x="169" y="348"/>
                  </a:lnTo>
                  <a:lnTo>
                    <a:pt x="182" y="351"/>
                  </a:lnTo>
                  <a:lnTo>
                    <a:pt x="182" y="351"/>
                  </a:lnTo>
                  <a:lnTo>
                    <a:pt x="199" y="351"/>
                  </a:lnTo>
                  <a:lnTo>
                    <a:pt x="199" y="351"/>
                  </a:lnTo>
                  <a:lnTo>
                    <a:pt x="221" y="348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66" y="425"/>
                  </a:lnTo>
                  <a:lnTo>
                    <a:pt x="133" y="427"/>
                  </a:lnTo>
                  <a:lnTo>
                    <a:pt x="133" y="427"/>
                  </a:lnTo>
                  <a:lnTo>
                    <a:pt x="90" y="425"/>
                  </a:lnTo>
                  <a:lnTo>
                    <a:pt x="73" y="422"/>
                  </a:lnTo>
                  <a:lnTo>
                    <a:pt x="57" y="416"/>
                  </a:lnTo>
                  <a:lnTo>
                    <a:pt x="57" y="416"/>
                  </a:lnTo>
                  <a:lnTo>
                    <a:pt x="43" y="408"/>
                  </a:lnTo>
                  <a:lnTo>
                    <a:pt x="33" y="397"/>
                  </a:lnTo>
                  <a:lnTo>
                    <a:pt x="27" y="384"/>
                  </a:lnTo>
                  <a:lnTo>
                    <a:pt x="24" y="367"/>
                  </a:lnTo>
                  <a:lnTo>
                    <a:pt x="24" y="367"/>
                  </a:lnTo>
                  <a:lnTo>
                    <a:pt x="27" y="346"/>
                  </a:lnTo>
                  <a:lnTo>
                    <a:pt x="35" y="318"/>
                  </a:lnTo>
                  <a:lnTo>
                    <a:pt x="63" y="171"/>
                  </a:lnTo>
                  <a:lnTo>
                    <a:pt x="0" y="171"/>
                  </a:lnTo>
                  <a:lnTo>
                    <a:pt x="16" y="95"/>
                  </a:lnTo>
                  <a:lnTo>
                    <a:pt x="82" y="95"/>
                  </a:lnTo>
                  <a:lnTo>
                    <a:pt x="90" y="46"/>
                  </a:lnTo>
                  <a:lnTo>
                    <a:pt x="9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39" name="Freeform 43"/>
            <p:cNvSpPr>
              <a:spLocks noChangeAspect="1"/>
            </p:cNvSpPr>
            <p:nvPr userDrawn="1"/>
          </p:nvSpPr>
          <p:spPr bwMode="auto">
            <a:xfrm>
              <a:off x="4014" y="292"/>
              <a:ext cx="302" cy="332"/>
            </a:xfrm>
            <a:custGeom>
              <a:avLst/>
              <a:gdLst/>
              <a:ahLst/>
              <a:cxnLst>
                <a:cxn ang="0">
                  <a:pos x="65" y="11"/>
                </a:cxn>
                <a:cxn ang="0">
                  <a:pos x="190" y="1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79" y="71"/>
                </a:cxn>
                <a:cxn ang="0">
                  <a:pos x="188" y="55"/>
                </a:cxn>
                <a:cxn ang="0">
                  <a:pos x="199" y="41"/>
                </a:cxn>
                <a:cxn ang="0">
                  <a:pos x="212" y="27"/>
                </a:cxn>
                <a:cxn ang="0">
                  <a:pos x="226" y="19"/>
                </a:cxn>
                <a:cxn ang="0">
                  <a:pos x="226" y="19"/>
                </a:cxn>
                <a:cxn ang="0">
                  <a:pos x="242" y="11"/>
                </a:cxn>
                <a:cxn ang="0">
                  <a:pos x="259" y="6"/>
                </a:cxn>
                <a:cxn ang="0">
                  <a:pos x="280" y="3"/>
                </a:cxn>
                <a:cxn ang="0">
                  <a:pos x="302" y="0"/>
                </a:cxn>
                <a:cxn ang="0">
                  <a:pos x="280" y="106"/>
                </a:cxn>
                <a:cxn ang="0">
                  <a:pos x="259" y="106"/>
                </a:cxn>
                <a:cxn ang="0">
                  <a:pos x="259" y="106"/>
                </a:cxn>
                <a:cxn ang="0">
                  <a:pos x="237" y="106"/>
                </a:cxn>
                <a:cxn ang="0">
                  <a:pos x="220" y="112"/>
                </a:cxn>
                <a:cxn ang="0">
                  <a:pos x="204" y="117"/>
                </a:cxn>
                <a:cxn ang="0">
                  <a:pos x="188" y="125"/>
                </a:cxn>
                <a:cxn ang="0">
                  <a:pos x="188" y="125"/>
                </a:cxn>
                <a:cxn ang="0">
                  <a:pos x="177" y="139"/>
                </a:cxn>
                <a:cxn ang="0">
                  <a:pos x="166" y="155"/>
                </a:cxn>
                <a:cxn ang="0">
                  <a:pos x="158" y="172"/>
                </a:cxn>
                <a:cxn ang="0">
                  <a:pos x="152" y="196"/>
                </a:cxn>
                <a:cxn ang="0">
                  <a:pos x="122" y="332"/>
                </a:cxn>
                <a:cxn ang="0">
                  <a:pos x="0" y="332"/>
                </a:cxn>
                <a:cxn ang="0">
                  <a:pos x="54" y="85"/>
                </a:cxn>
                <a:cxn ang="0">
                  <a:pos x="54" y="85"/>
                </a:cxn>
                <a:cxn ang="0">
                  <a:pos x="60" y="55"/>
                </a:cxn>
                <a:cxn ang="0">
                  <a:pos x="65" y="11"/>
                </a:cxn>
                <a:cxn ang="0">
                  <a:pos x="65" y="11"/>
                </a:cxn>
                <a:cxn ang="0">
                  <a:pos x="65" y="11"/>
                </a:cxn>
              </a:cxnLst>
              <a:rect l="0" t="0" r="r" b="b"/>
              <a:pathLst>
                <a:path w="302" h="332">
                  <a:moveTo>
                    <a:pt x="65" y="11"/>
                  </a:moveTo>
                  <a:lnTo>
                    <a:pt x="190" y="11"/>
                  </a:lnTo>
                  <a:lnTo>
                    <a:pt x="179" y="71"/>
                  </a:lnTo>
                  <a:lnTo>
                    <a:pt x="179" y="71"/>
                  </a:lnTo>
                  <a:lnTo>
                    <a:pt x="179" y="71"/>
                  </a:lnTo>
                  <a:lnTo>
                    <a:pt x="188" y="55"/>
                  </a:lnTo>
                  <a:lnTo>
                    <a:pt x="199" y="41"/>
                  </a:lnTo>
                  <a:lnTo>
                    <a:pt x="212" y="27"/>
                  </a:lnTo>
                  <a:lnTo>
                    <a:pt x="226" y="19"/>
                  </a:lnTo>
                  <a:lnTo>
                    <a:pt x="226" y="19"/>
                  </a:lnTo>
                  <a:lnTo>
                    <a:pt x="242" y="11"/>
                  </a:lnTo>
                  <a:lnTo>
                    <a:pt x="259" y="6"/>
                  </a:lnTo>
                  <a:lnTo>
                    <a:pt x="280" y="3"/>
                  </a:lnTo>
                  <a:lnTo>
                    <a:pt x="302" y="0"/>
                  </a:lnTo>
                  <a:lnTo>
                    <a:pt x="280" y="106"/>
                  </a:lnTo>
                  <a:lnTo>
                    <a:pt x="259" y="106"/>
                  </a:lnTo>
                  <a:lnTo>
                    <a:pt x="259" y="106"/>
                  </a:lnTo>
                  <a:lnTo>
                    <a:pt x="237" y="106"/>
                  </a:lnTo>
                  <a:lnTo>
                    <a:pt x="220" y="112"/>
                  </a:lnTo>
                  <a:lnTo>
                    <a:pt x="204" y="117"/>
                  </a:lnTo>
                  <a:lnTo>
                    <a:pt x="188" y="125"/>
                  </a:lnTo>
                  <a:lnTo>
                    <a:pt x="188" y="125"/>
                  </a:lnTo>
                  <a:lnTo>
                    <a:pt x="177" y="139"/>
                  </a:lnTo>
                  <a:lnTo>
                    <a:pt x="166" y="155"/>
                  </a:lnTo>
                  <a:lnTo>
                    <a:pt x="158" y="172"/>
                  </a:lnTo>
                  <a:lnTo>
                    <a:pt x="152" y="196"/>
                  </a:lnTo>
                  <a:lnTo>
                    <a:pt x="122" y="332"/>
                  </a:lnTo>
                  <a:lnTo>
                    <a:pt x="0" y="332"/>
                  </a:lnTo>
                  <a:lnTo>
                    <a:pt x="54" y="85"/>
                  </a:lnTo>
                  <a:lnTo>
                    <a:pt x="54" y="85"/>
                  </a:lnTo>
                  <a:lnTo>
                    <a:pt x="60" y="55"/>
                  </a:lnTo>
                  <a:lnTo>
                    <a:pt x="65" y="11"/>
                  </a:lnTo>
                  <a:lnTo>
                    <a:pt x="65" y="11"/>
                  </a:lnTo>
                  <a:lnTo>
                    <a:pt x="65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40" name="Freeform 44"/>
            <p:cNvSpPr>
              <a:spLocks noChangeAspect="1" noEditPoints="1"/>
            </p:cNvSpPr>
            <p:nvPr userDrawn="1"/>
          </p:nvSpPr>
          <p:spPr bwMode="auto">
            <a:xfrm>
              <a:off x="4313" y="292"/>
              <a:ext cx="385" cy="343"/>
            </a:xfrm>
            <a:custGeom>
              <a:avLst/>
              <a:gdLst/>
              <a:ahLst/>
              <a:cxnLst>
                <a:cxn ang="0">
                  <a:pos x="6" y="169"/>
                </a:cxn>
                <a:cxn ang="0">
                  <a:pos x="22" y="123"/>
                </a:cxn>
                <a:cxn ang="0">
                  <a:pos x="49" y="82"/>
                </a:cxn>
                <a:cxn ang="0">
                  <a:pos x="66" y="63"/>
                </a:cxn>
                <a:cxn ang="0">
                  <a:pos x="104" y="33"/>
                </a:cxn>
                <a:cxn ang="0">
                  <a:pos x="126" y="22"/>
                </a:cxn>
                <a:cxn ang="0">
                  <a:pos x="175" y="6"/>
                </a:cxn>
                <a:cxn ang="0">
                  <a:pos x="229" y="0"/>
                </a:cxn>
                <a:cxn ang="0">
                  <a:pos x="254" y="3"/>
                </a:cxn>
                <a:cxn ang="0">
                  <a:pos x="295" y="8"/>
                </a:cxn>
                <a:cxn ang="0">
                  <a:pos x="314" y="17"/>
                </a:cxn>
                <a:cxn ang="0">
                  <a:pos x="344" y="33"/>
                </a:cxn>
                <a:cxn ang="0">
                  <a:pos x="366" y="60"/>
                </a:cxn>
                <a:cxn ang="0">
                  <a:pos x="374" y="74"/>
                </a:cxn>
                <a:cxn ang="0">
                  <a:pos x="385" y="109"/>
                </a:cxn>
                <a:cxn ang="0">
                  <a:pos x="385" y="128"/>
                </a:cxn>
                <a:cxn ang="0">
                  <a:pos x="382" y="169"/>
                </a:cxn>
                <a:cxn ang="0">
                  <a:pos x="376" y="194"/>
                </a:cxn>
                <a:cxn ang="0">
                  <a:pos x="360" y="234"/>
                </a:cxn>
                <a:cxn ang="0">
                  <a:pos x="349" y="254"/>
                </a:cxn>
                <a:cxn ang="0">
                  <a:pos x="322" y="283"/>
                </a:cxn>
                <a:cxn ang="0">
                  <a:pos x="292" y="305"/>
                </a:cxn>
                <a:cxn ang="0">
                  <a:pos x="259" y="324"/>
                </a:cxn>
                <a:cxn ang="0">
                  <a:pos x="224" y="335"/>
                </a:cxn>
                <a:cxn ang="0">
                  <a:pos x="156" y="343"/>
                </a:cxn>
                <a:cxn ang="0">
                  <a:pos x="131" y="343"/>
                </a:cxn>
                <a:cxn ang="0">
                  <a:pos x="90" y="335"/>
                </a:cxn>
                <a:cxn ang="0">
                  <a:pos x="71" y="327"/>
                </a:cxn>
                <a:cxn ang="0">
                  <a:pos x="41" y="308"/>
                </a:cxn>
                <a:cxn ang="0">
                  <a:pos x="19" y="283"/>
                </a:cxn>
                <a:cxn ang="0">
                  <a:pos x="11" y="267"/>
                </a:cxn>
                <a:cxn ang="0">
                  <a:pos x="0" y="234"/>
                </a:cxn>
                <a:cxn ang="0">
                  <a:pos x="0" y="215"/>
                </a:cxn>
                <a:cxn ang="0">
                  <a:pos x="6" y="169"/>
                </a:cxn>
                <a:cxn ang="0">
                  <a:pos x="259" y="169"/>
                </a:cxn>
                <a:cxn ang="0">
                  <a:pos x="262" y="150"/>
                </a:cxn>
                <a:cxn ang="0">
                  <a:pos x="262" y="131"/>
                </a:cxn>
                <a:cxn ang="0">
                  <a:pos x="259" y="104"/>
                </a:cxn>
                <a:cxn ang="0">
                  <a:pos x="251" y="85"/>
                </a:cxn>
                <a:cxn ang="0">
                  <a:pos x="235" y="74"/>
                </a:cxn>
                <a:cxn ang="0">
                  <a:pos x="216" y="71"/>
                </a:cxn>
                <a:cxn ang="0">
                  <a:pos x="197" y="74"/>
                </a:cxn>
                <a:cxn ang="0">
                  <a:pos x="167" y="93"/>
                </a:cxn>
                <a:cxn ang="0">
                  <a:pos x="145" y="128"/>
                </a:cxn>
                <a:cxn ang="0">
                  <a:pos x="128" y="183"/>
                </a:cxn>
                <a:cxn ang="0">
                  <a:pos x="126" y="218"/>
                </a:cxn>
                <a:cxn ang="0">
                  <a:pos x="134" y="251"/>
                </a:cxn>
                <a:cxn ang="0">
                  <a:pos x="145" y="264"/>
                </a:cxn>
                <a:cxn ang="0">
                  <a:pos x="161" y="273"/>
                </a:cxn>
                <a:cxn ang="0">
                  <a:pos x="172" y="273"/>
                </a:cxn>
                <a:cxn ang="0">
                  <a:pos x="202" y="267"/>
                </a:cxn>
                <a:cxn ang="0">
                  <a:pos x="227" y="248"/>
                </a:cxn>
                <a:cxn ang="0">
                  <a:pos x="246" y="215"/>
                </a:cxn>
                <a:cxn ang="0">
                  <a:pos x="259" y="169"/>
                </a:cxn>
                <a:cxn ang="0">
                  <a:pos x="259" y="169"/>
                </a:cxn>
              </a:cxnLst>
              <a:rect l="0" t="0" r="r" b="b"/>
              <a:pathLst>
                <a:path w="385" h="343">
                  <a:moveTo>
                    <a:pt x="6" y="169"/>
                  </a:moveTo>
                  <a:lnTo>
                    <a:pt x="6" y="169"/>
                  </a:lnTo>
                  <a:lnTo>
                    <a:pt x="14" y="145"/>
                  </a:lnTo>
                  <a:lnTo>
                    <a:pt x="22" y="123"/>
                  </a:lnTo>
                  <a:lnTo>
                    <a:pt x="36" y="101"/>
                  </a:lnTo>
                  <a:lnTo>
                    <a:pt x="49" y="82"/>
                  </a:lnTo>
                  <a:lnTo>
                    <a:pt x="49" y="82"/>
                  </a:lnTo>
                  <a:lnTo>
                    <a:pt x="66" y="63"/>
                  </a:lnTo>
                  <a:lnTo>
                    <a:pt x="82" y="46"/>
                  </a:lnTo>
                  <a:lnTo>
                    <a:pt x="104" y="33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50" y="14"/>
                  </a:lnTo>
                  <a:lnTo>
                    <a:pt x="175" y="6"/>
                  </a:lnTo>
                  <a:lnTo>
                    <a:pt x="202" y="3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254" y="3"/>
                  </a:lnTo>
                  <a:lnTo>
                    <a:pt x="273" y="6"/>
                  </a:lnTo>
                  <a:lnTo>
                    <a:pt x="295" y="8"/>
                  </a:lnTo>
                  <a:lnTo>
                    <a:pt x="314" y="17"/>
                  </a:lnTo>
                  <a:lnTo>
                    <a:pt x="314" y="17"/>
                  </a:lnTo>
                  <a:lnTo>
                    <a:pt x="330" y="25"/>
                  </a:lnTo>
                  <a:lnTo>
                    <a:pt x="344" y="33"/>
                  </a:lnTo>
                  <a:lnTo>
                    <a:pt x="357" y="46"/>
                  </a:lnTo>
                  <a:lnTo>
                    <a:pt x="366" y="60"/>
                  </a:lnTo>
                  <a:lnTo>
                    <a:pt x="366" y="60"/>
                  </a:lnTo>
                  <a:lnTo>
                    <a:pt x="374" y="74"/>
                  </a:lnTo>
                  <a:lnTo>
                    <a:pt x="382" y="90"/>
                  </a:lnTo>
                  <a:lnTo>
                    <a:pt x="385" y="109"/>
                  </a:lnTo>
                  <a:lnTo>
                    <a:pt x="385" y="128"/>
                  </a:lnTo>
                  <a:lnTo>
                    <a:pt x="385" y="128"/>
                  </a:lnTo>
                  <a:lnTo>
                    <a:pt x="385" y="150"/>
                  </a:lnTo>
                  <a:lnTo>
                    <a:pt x="382" y="169"/>
                  </a:lnTo>
                  <a:lnTo>
                    <a:pt x="382" y="169"/>
                  </a:lnTo>
                  <a:lnTo>
                    <a:pt x="376" y="194"/>
                  </a:lnTo>
                  <a:lnTo>
                    <a:pt x="368" y="215"/>
                  </a:lnTo>
                  <a:lnTo>
                    <a:pt x="360" y="234"/>
                  </a:lnTo>
                  <a:lnTo>
                    <a:pt x="349" y="254"/>
                  </a:lnTo>
                  <a:lnTo>
                    <a:pt x="349" y="254"/>
                  </a:lnTo>
                  <a:lnTo>
                    <a:pt x="336" y="267"/>
                  </a:lnTo>
                  <a:lnTo>
                    <a:pt x="322" y="283"/>
                  </a:lnTo>
                  <a:lnTo>
                    <a:pt x="308" y="294"/>
                  </a:lnTo>
                  <a:lnTo>
                    <a:pt x="292" y="305"/>
                  </a:lnTo>
                  <a:lnTo>
                    <a:pt x="292" y="305"/>
                  </a:lnTo>
                  <a:lnTo>
                    <a:pt x="259" y="324"/>
                  </a:lnTo>
                  <a:lnTo>
                    <a:pt x="224" y="335"/>
                  </a:lnTo>
                  <a:lnTo>
                    <a:pt x="224" y="335"/>
                  </a:lnTo>
                  <a:lnTo>
                    <a:pt x="188" y="341"/>
                  </a:lnTo>
                  <a:lnTo>
                    <a:pt x="156" y="343"/>
                  </a:lnTo>
                  <a:lnTo>
                    <a:pt x="156" y="343"/>
                  </a:lnTo>
                  <a:lnTo>
                    <a:pt x="131" y="343"/>
                  </a:lnTo>
                  <a:lnTo>
                    <a:pt x="109" y="338"/>
                  </a:lnTo>
                  <a:lnTo>
                    <a:pt x="90" y="335"/>
                  </a:lnTo>
                  <a:lnTo>
                    <a:pt x="71" y="327"/>
                  </a:lnTo>
                  <a:lnTo>
                    <a:pt x="71" y="327"/>
                  </a:lnTo>
                  <a:lnTo>
                    <a:pt x="55" y="319"/>
                  </a:lnTo>
                  <a:lnTo>
                    <a:pt x="41" y="308"/>
                  </a:lnTo>
                  <a:lnTo>
                    <a:pt x="28" y="29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1" y="267"/>
                  </a:lnTo>
                  <a:lnTo>
                    <a:pt x="6" y="251"/>
                  </a:lnTo>
                  <a:lnTo>
                    <a:pt x="0" y="234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6" y="169"/>
                  </a:lnTo>
                  <a:lnTo>
                    <a:pt x="6" y="169"/>
                  </a:lnTo>
                  <a:lnTo>
                    <a:pt x="6" y="169"/>
                  </a:lnTo>
                  <a:close/>
                  <a:moveTo>
                    <a:pt x="259" y="169"/>
                  </a:moveTo>
                  <a:lnTo>
                    <a:pt x="259" y="169"/>
                  </a:lnTo>
                  <a:lnTo>
                    <a:pt x="262" y="150"/>
                  </a:lnTo>
                  <a:lnTo>
                    <a:pt x="262" y="131"/>
                  </a:lnTo>
                  <a:lnTo>
                    <a:pt x="262" y="131"/>
                  </a:lnTo>
                  <a:lnTo>
                    <a:pt x="262" y="117"/>
                  </a:lnTo>
                  <a:lnTo>
                    <a:pt x="259" y="104"/>
                  </a:lnTo>
                  <a:lnTo>
                    <a:pt x="254" y="96"/>
                  </a:lnTo>
                  <a:lnTo>
                    <a:pt x="251" y="85"/>
                  </a:lnTo>
                  <a:lnTo>
                    <a:pt x="243" y="79"/>
                  </a:lnTo>
                  <a:lnTo>
                    <a:pt x="235" y="74"/>
                  </a:lnTo>
                  <a:lnTo>
                    <a:pt x="227" y="71"/>
                  </a:lnTo>
                  <a:lnTo>
                    <a:pt x="216" y="71"/>
                  </a:lnTo>
                  <a:lnTo>
                    <a:pt x="216" y="71"/>
                  </a:lnTo>
                  <a:lnTo>
                    <a:pt x="197" y="74"/>
                  </a:lnTo>
                  <a:lnTo>
                    <a:pt x="180" y="82"/>
                  </a:lnTo>
                  <a:lnTo>
                    <a:pt x="167" y="93"/>
                  </a:lnTo>
                  <a:lnTo>
                    <a:pt x="156" y="109"/>
                  </a:lnTo>
                  <a:lnTo>
                    <a:pt x="145" y="128"/>
                  </a:lnTo>
                  <a:lnTo>
                    <a:pt x="137" y="155"/>
                  </a:lnTo>
                  <a:lnTo>
                    <a:pt x="128" y="183"/>
                  </a:lnTo>
                  <a:lnTo>
                    <a:pt x="126" y="218"/>
                  </a:lnTo>
                  <a:lnTo>
                    <a:pt x="126" y="218"/>
                  </a:lnTo>
                  <a:lnTo>
                    <a:pt x="128" y="240"/>
                  </a:lnTo>
                  <a:lnTo>
                    <a:pt x="134" y="251"/>
                  </a:lnTo>
                  <a:lnTo>
                    <a:pt x="139" y="259"/>
                  </a:lnTo>
                  <a:lnTo>
                    <a:pt x="145" y="264"/>
                  </a:lnTo>
                  <a:lnTo>
                    <a:pt x="153" y="270"/>
                  </a:lnTo>
                  <a:lnTo>
                    <a:pt x="161" y="273"/>
                  </a:lnTo>
                  <a:lnTo>
                    <a:pt x="172" y="273"/>
                  </a:lnTo>
                  <a:lnTo>
                    <a:pt x="172" y="273"/>
                  </a:lnTo>
                  <a:lnTo>
                    <a:pt x="188" y="270"/>
                  </a:lnTo>
                  <a:lnTo>
                    <a:pt x="202" y="267"/>
                  </a:lnTo>
                  <a:lnTo>
                    <a:pt x="216" y="259"/>
                  </a:lnTo>
                  <a:lnTo>
                    <a:pt x="227" y="248"/>
                  </a:lnTo>
                  <a:lnTo>
                    <a:pt x="235" y="232"/>
                  </a:lnTo>
                  <a:lnTo>
                    <a:pt x="246" y="215"/>
                  </a:lnTo>
                  <a:lnTo>
                    <a:pt x="251" y="194"/>
                  </a:lnTo>
                  <a:lnTo>
                    <a:pt x="259" y="169"/>
                  </a:lnTo>
                  <a:lnTo>
                    <a:pt x="259" y="169"/>
                  </a:lnTo>
                  <a:lnTo>
                    <a:pt x="259" y="16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41" name="Freeform 45"/>
            <p:cNvSpPr>
              <a:spLocks noChangeAspect="1"/>
            </p:cNvSpPr>
            <p:nvPr userDrawn="1"/>
          </p:nvSpPr>
          <p:spPr bwMode="auto">
            <a:xfrm>
              <a:off x="4730" y="292"/>
              <a:ext cx="393" cy="332"/>
            </a:xfrm>
            <a:custGeom>
              <a:avLst/>
              <a:gdLst/>
              <a:ahLst/>
              <a:cxnLst>
                <a:cxn ang="0">
                  <a:pos x="63" y="11"/>
                </a:cxn>
                <a:cxn ang="0">
                  <a:pos x="188" y="11"/>
                </a:cxn>
                <a:cxn ang="0">
                  <a:pos x="188" y="11"/>
                </a:cxn>
                <a:cxn ang="0">
                  <a:pos x="186" y="30"/>
                </a:cxn>
                <a:cxn ang="0">
                  <a:pos x="186" y="30"/>
                </a:cxn>
                <a:cxn ang="0">
                  <a:pos x="183" y="46"/>
                </a:cxn>
                <a:cxn ang="0">
                  <a:pos x="183" y="46"/>
                </a:cxn>
                <a:cxn ang="0">
                  <a:pos x="210" y="25"/>
                </a:cxn>
                <a:cxn ang="0">
                  <a:pos x="235" y="11"/>
                </a:cxn>
                <a:cxn ang="0">
                  <a:pos x="235" y="11"/>
                </a:cxn>
                <a:cxn ang="0">
                  <a:pos x="262" y="3"/>
                </a:cxn>
                <a:cxn ang="0">
                  <a:pos x="295" y="0"/>
                </a:cxn>
                <a:cxn ang="0">
                  <a:pos x="295" y="0"/>
                </a:cxn>
                <a:cxn ang="0">
                  <a:pos x="314" y="3"/>
                </a:cxn>
                <a:cxn ang="0">
                  <a:pos x="330" y="6"/>
                </a:cxn>
                <a:cxn ang="0">
                  <a:pos x="346" y="14"/>
                </a:cxn>
                <a:cxn ang="0">
                  <a:pos x="363" y="22"/>
                </a:cxn>
                <a:cxn ang="0">
                  <a:pos x="363" y="22"/>
                </a:cxn>
                <a:cxn ang="0">
                  <a:pos x="376" y="36"/>
                </a:cxn>
                <a:cxn ang="0">
                  <a:pos x="385" y="49"/>
                </a:cxn>
                <a:cxn ang="0">
                  <a:pos x="390" y="68"/>
                </a:cxn>
                <a:cxn ang="0">
                  <a:pos x="393" y="90"/>
                </a:cxn>
                <a:cxn ang="0">
                  <a:pos x="393" y="90"/>
                </a:cxn>
                <a:cxn ang="0">
                  <a:pos x="390" y="117"/>
                </a:cxn>
                <a:cxn ang="0">
                  <a:pos x="344" y="332"/>
                </a:cxn>
                <a:cxn ang="0">
                  <a:pos x="224" y="332"/>
                </a:cxn>
                <a:cxn ang="0">
                  <a:pos x="262" y="147"/>
                </a:cxn>
                <a:cxn ang="0">
                  <a:pos x="262" y="147"/>
                </a:cxn>
                <a:cxn ang="0">
                  <a:pos x="265" y="131"/>
                </a:cxn>
                <a:cxn ang="0">
                  <a:pos x="265" y="120"/>
                </a:cxn>
                <a:cxn ang="0">
                  <a:pos x="265" y="120"/>
                </a:cxn>
                <a:cxn ang="0">
                  <a:pos x="262" y="101"/>
                </a:cxn>
                <a:cxn ang="0">
                  <a:pos x="259" y="93"/>
                </a:cxn>
                <a:cxn ang="0">
                  <a:pos x="256" y="87"/>
                </a:cxn>
                <a:cxn ang="0">
                  <a:pos x="251" y="85"/>
                </a:cxn>
                <a:cxn ang="0">
                  <a:pos x="243" y="79"/>
                </a:cxn>
                <a:cxn ang="0">
                  <a:pos x="226" y="76"/>
                </a:cxn>
                <a:cxn ang="0">
                  <a:pos x="226" y="76"/>
                </a:cxn>
                <a:cxn ang="0">
                  <a:pos x="216" y="79"/>
                </a:cxn>
                <a:cxn ang="0">
                  <a:pos x="207" y="82"/>
                </a:cxn>
                <a:cxn ang="0">
                  <a:pos x="197" y="87"/>
                </a:cxn>
                <a:cxn ang="0">
                  <a:pos x="188" y="93"/>
                </a:cxn>
                <a:cxn ang="0">
                  <a:pos x="188" y="93"/>
                </a:cxn>
                <a:cxn ang="0">
                  <a:pos x="180" y="101"/>
                </a:cxn>
                <a:cxn ang="0">
                  <a:pos x="175" y="112"/>
                </a:cxn>
                <a:cxn ang="0">
                  <a:pos x="169" y="123"/>
                </a:cxn>
                <a:cxn ang="0">
                  <a:pos x="164" y="136"/>
                </a:cxn>
                <a:cxn ang="0">
                  <a:pos x="123" y="332"/>
                </a:cxn>
                <a:cxn ang="0">
                  <a:pos x="0" y="332"/>
                </a:cxn>
                <a:cxn ang="0">
                  <a:pos x="52" y="90"/>
                </a:cxn>
                <a:cxn ang="0">
                  <a:pos x="52" y="90"/>
                </a:cxn>
                <a:cxn ang="0">
                  <a:pos x="60" y="38"/>
                </a:cxn>
                <a:cxn ang="0">
                  <a:pos x="60" y="38"/>
                </a:cxn>
                <a:cxn ang="0">
                  <a:pos x="63" y="11"/>
                </a:cxn>
                <a:cxn ang="0">
                  <a:pos x="63" y="11"/>
                </a:cxn>
                <a:cxn ang="0">
                  <a:pos x="63" y="11"/>
                </a:cxn>
              </a:cxnLst>
              <a:rect l="0" t="0" r="r" b="b"/>
              <a:pathLst>
                <a:path w="393" h="332">
                  <a:moveTo>
                    <a:pt x="63" y="11"/>
                  </a:moveTo>
                  <a:lnTo>
                    <a:pt x="188" y="11"/>
                  </a:lnTo>
                  <a:lnTo>
                    <a:pt x="188" y="11"/>
                  </a:lnTo>
                  <a:lnTo>
                    <a:pt x="186" y="30"/>
                  </a:lnTo>
                  <a:lnTo>
                    <a:pt x="186" y="30"/>
                  </a:lnTo>
                  <a:lnTo>
                    <a:pt x="183" y="46"/>
                  </a:lnTo>
                  <a:lnTo>
                    <a:pt x="183" y="46"/>
                  </a:lnTo>
                  <a:lnTo>
                    <a:pt x="210" y="25"/>
                  </a:lnTo>
                  <a:lnTo>
                    <a:pt x="235" y="11"/>
                  </a:lnTo>
                  <a:lnTo>
                    <a:pt x="235" y="11"/>
                  </a:lnTo>
                  <a:lnTo>
                    <a:pt x="262" y="3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314" y="3"/>
                  </a:lnTo>
                  <a:lnTo>
                    <a:pt x="330" y="6"/>
                  </a:lnTo>
                  <a:lnTo>
                    <a:pt x="346" y="14"/>
                  </a:lnTo>
                  <a:lnTo>
                    <a:pt x="363" y="22"/>
                  </a:lnTo>
                  <a:lnTo>
                    <a:pt x="363" y="22"/>
                  </a:lnTo>
                  <a:lnTo>
                    <a:pt x="376" y="36"/>
                  </a:lnTo>
                  <a:lnTo>
                    <a:pt x="385" y="49"/>
                  </a:lnTo>
                  <a:lnTo>
                    <a:pt x="390" y="68"/>
                  </a:lnTo>
                  <a:lnTo>
                    <a:pt x="393" y="90"/>
                  </a:lnTo>
                  <a:lnTo>
                    <a:pt x="393" y="90"/>
                  </a:lnTo>
                  <a:lnTo>
                    <a:pt x="390" y="117"/>
                  </a:lnTo>
                  <a:lnTo>
                    <a:pt x="344" y="332"/>
                  </a:lnTo>
                  <a:lnTo>
                    <a:pt x="224" y="332"/>
                  </a:lnTo>
                  <a:lnTo>
                    <a:pt x="262" y="147"/>
                  </a:lnTo>
                  <a:lnTo>
                    <a:pt x="262" y="147"/>
                  </a:lnTo>
                  <a:lnTo>
                    <a:pt x="265" y="131"/>
                  </a:lnTo>
                  <a:lnTo>
                    <a:pt x="265" y="120"/>
                  </a:lnTo>
                  <a:lnTo>
                    <a:pt x="265" y="120"/>
                  </a:lnTo>
                  <a:lnTo>
                    <a:pt x="262" y="101"/>
                  </a:lnTo>
                  <a:lnTo>
                    <a:pt x="259" y="93"/>
                  </a:lnTo>
                  <a:lnTo>
                    <a:pt x="256" y="87"/>
                  </a:lnTo>
                  <a:lnTo>
                    <a:pt x="251" y="85"/>
                  </a:lnTo>
                  <a:lnTo>
                    <a:pt x="243" y="79"/>
                  </a:lnTo>
                  <a:lnTo>
                    <a:pt x="226" y="76"/>
                  </a:lnTo>
                  <a:lnTo>
                    <a:pt x="226" y="76"/>
                  </a:lnTo>
                  <a:lnTo>
                    <a:pt x="216" y="79"/>
                  </a:lnTo>
                  <a:lnTo>
                    <a:pt x="207" y="82"/>
                  </a:lnTo>
                  <a:lnTo>
                    <a:pt x="197" y="87"/>
                  </a:lnTo>
                  <a:lnTo>
                    <a:pt x="188" y="93"/>
                  </a:lnTo>
                  <a:lnTo>
                    <a:pt x="188" y="93"/>
                  </a:lnTo>
                  <a:lnTo>
                    <a:pt x="180" y="101"/>
                  </a:lnTo>
                  <a:lnTo>
                    <a:pt x="175" y="112"/>
                  </a:lnTo>
                  <a:lnTo>
                    <a:pt x="169" y="123"/>
                  </a:lnTo>
                  <a:lnTo>
                    <a:pt x="164" y="136"/>
                  </a:lnTo>
                  <a:lnTo>
                    <a:pt x="123" y="332"/>
                  </a:lnTo>
                  <a:lnTo>
                    <a:pt x="0" y="332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3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>
                <a:solidFill>
                  <a:schemeClr val="bg1"/>
                </a:solidFill>
              </a:endParaRPr>
            </a:p>
          </p:txBody>
        </p:sp>
        <p:sp>
          <p:nvSpPr>
            <p:cNvPr id="45" name="Freeform 46"/>
            <p:cNvSpPr>
              <a:spLocks noChangeAspect="1" noEditPoints="1"/>
            </p:cNvSpPr>
            <p:nvPr userDrawn="1"/>
          </p:nvSpPr>
          <p:spPr bwMode="auto">
            <a:xfrm>
              <a:off x="5125" y="208"/>
              <a:ext cx="118" cy="117"/>
            </a:xfrm>
            <a:custGeom>
              <a:avLst/>
              <a:gdLst/>
              <a:ahLst/>
              <a:cxnLst>
                <a:cxn ang="0">
                  <a:pos x="99" y="16"/>
                </a:cxn>
                <a:cxn ang="0">
                  <a:pos x="112" y="35"/>
                </a:cxn>
                <a:cxn ang="0">
                  <a:pos x="118" y="57"/>
                </a:cxn>
                <a:cxn ang="0">
                  <a:pos x="115" y="71"/>
                </a:cxn>
                <a:cxn ang="0">
                  <a:pos x="107" y="90"/>
                </a:cxn>
                <a:cxn ang="0">
                  <a:pos x="99" y="101"/>
                </a:cxn>
                <a:cxn ang="0">
                  <a:pos x="79" y="111"/>
                </a:cxn>
                <a:cxn ang="0">
                  <a:pos x="58" y="117"/>
                </a:cxn>
                <a:cxn ang="0">
                  <a:pos x="47" y="114"/>
                </a:cxn>
                <a:cxn ang="0">
                  <a:pos x="25" y="106"/>
                </a:cxn>
                <a:cxn ang="0">
                  <a:pos x="17" y="101"/>
                </a:cxn>
                <a:cxn ang="0">
                  <a:pos x="3" y="81"/>
                </a:cxn>
                <a:cxn ang="0">
                  <a:pos x="0" y="57"/>
                </a:cxn>
                <a:cxn ang="0">
                  <a:pos x="0" y="46"/>
                </a:cxn>
                <a:cxn ang="0">
                  <a:pos x="9" y="27"/>
                </a:cxn>
                <a:cxn ang="0">
                  <a:pos x="17" y="16"/>
                </a:cxn>
                <a:cxn ang="0">
                  <a:pos x="36" y="5"/>
                </a:cxn>
                <a:cxn ang="0">
                  <a:pos x="58" y="0"/>
                </a:cxn>
                <a:cxn ang="0">
                  <a:pos x="69" y="0"/>
                </a:cxn>
                <a:cxn ang="0">
                  <a:pos x="90" y="11"/>
                </a:cxn>
                <a:cxn ang="0">
                  <a:pos x="99" y="16"/>
                </a:cxn>
                <a:cxn ang="0">
                  <a:pos x="93" y="22"/>
                </a:cxn>
                <a:cxn ang="0">
                  <a:pos x="85" y="16"/>
                </a:cxn>
                <a:cxn ang="0">
                  <a:pos x="69" y="8"/>
                </a:cxn>
                <a:cxn ang="0">
                  <a:pos x="58" y="8"/>
                </a:cxn>
                <a:cxn ang="0">
                  <a:pos x="39" y="11"/>
                </a:cxn>
                <a:cxn ang="0">
                  <a:pos x="22" y="22"/>
                </a:cxn>
                <a:cxn ang="0">
                  <a:pos x="17" y="30"/>
                </a:cxn>
                <a:cxn ang="0">
                  <a:pos x="9" y="49"/>
                </a:cxn>
                <a:cxn ang="0">
                  <a:pos x="9" y="57"/>
                </a:cxn>
                <a:cxn ang="0">
                  <a:pos x="11" y="79"/>
                </a:cxn>
                <a:cxn ang="0">
                  <a:pos x="22" y="95"/>
                </a:cxn>
                <a:cxn ang="0">
                  <a:pos x="30" y="101"/>
                </a:cxn>
                <a:cxn ang="0">
                  <a:pos x="47" y="109"/>
                </a:cxn>
                <a:cxn ang="0">
                  <a:pos x="58" y="109"/>
                </a:cxn>
                <a:cxn ang="0">
                  <a:pos x="77" y="106"/>
                </a:cxn>
                <a:cxn ang="0">
                  <a:pos x="93" y="95"/>
                </a:cxn>
                <a:cxn ang="0">
                  <a:pos x="101" y="87"/>
                </a:cxn>
                <a:cxn ang="0">
                  <a:pos x="107" y="68"/>
                </a:cxn>
                <a:cxn ang="0">
                  <a:pos x="109" y="57"/>
                </a:cxn>
                <a:cxn ang="0">
                  <a:pos x="104" y="38"/>
                </a:cxn>
                <a:cxn ang="0">
                  <a:pos x="93" y="22"/>
                </a:cxn>
                <a:cxn ang="0">
                  <a:pos x="93" y="22"/>
                </a:cxn>
                <a:cxn ang="0">
                  <a:pos x="39" y="27"/>
                </a:cxn>
                <a:cxn ang="0">
                  <a:pos x="60" y="27"/>
                </a:cxn>
                <a:cxn ang="0">
                  <a:pos x="74" y="32"/>
                </a:cxn>
                <a:cxn ang="0">
                  <a:pos x="77" y="38"/>
                </a:cxn>
                <a:cxn ang="0">
                  <a:pos x="79" y="46"/>
                </a:cxn>
                <a:cxn ang="0">
                  <a:pos x="74" y="57"/>
                </a:cxn>
                <a:cxn ang="0">
                  <a:pos x="69" y="62"/>
                </a:cxn>
                <a:cxn ang="0">
                  <a:pos x="69" y="90"/>
                </a:cxn>
                <a:cxn ang="0">
                  <a:pos x="47" y="62"/>
                </a:cxn>
                <a:cxn ang="0">
                  <a:pos x="39" y="90"/>
                </a:cxn>
                <a:cxn ang="0">
                  <a:pos x="69" y="46"/>
                </a:cxn>
                <a:cxn ang="0">
                  <a:pos x="66" y="38"/>
                </a:cxn>
                <a:cxn ang="0">
                  <a:pos x="60" y="35"/>
                </a:cxn>
                <a:cxn ang="0">
                  <a:pos x="47" y="46"/>
                </a:cxn>
                <a:cxn ang="0">
                  <a:pos x="60" y="54"/>
                </a:cxn>
                <a:cxn ang="0">
                  <a:pos x="66" y="52"/>
                </a:cxn>
                <a:cxn ang="0">
                  <a:pos x="69" y="46"/>
                </a:cxn>
                <a:cxn ang="0">
                  <a:pos x="69" y="46"/>
                </a:cxn>
              </a:cxnLst>
              <a:rect l="0" t="0" r="r" b="b"/>
              <a:pathLst>
                <a:path w="118" h="117">
                  <a:moveTo>
                    <a:pt x="99" y="16"/>
                  </a:moveTo>
                  <a:lnTo>
                    <a:pt x="99" y="16"/>
                  </a:lnTo>
                  <a:lnTo>
                    <a:pt x="107" y="27"/>
                  </a:lnTo>
                  <a:lnTo>
                    <a:pt x="112" y="35"/>
                  </a:lnTo>
                  <a:lnTo>
                    <a:pt x="115" y="46"/>
                  </a:lnTo>
                  <a:lnTo>
                    <a:pt x="118" y="57"/>
                  </a:lnTo>
                  <a:lnTo>
                    <a:pt x="118" y="57"/>
                  </a:lnTo>
                  <a:lnTo>
                    <a:pt x="115" y="71"/>
                  </a:lnTo>
                  <a:lnTo>
                    <a:pt x="112" y="81"/>
                  </a:lnTo>
                  <a:lnTo>
                    <a:pt x="107" y="90"/>
                  </a:lnTo>
                  <a:lnTo>
                    <a:pt x="99" y="101"/>
                  </a:lnTo>
                  <a:lnTo>
                    <a:pt x="99" y="101"/>
                  </a:lnTo>
                  <a:lnTo>
                    <a:pt x="90" y="106"/>
                  </a:lnTo>
                  <a:lnTo>
                    <a:pt x="79" y="111"/>
                  </a:lnTo>
                  <a:lnTo>
                    <a:pt x="69" y="114"/>
                  </a:lnTo>
                  <a:lnTo>
                    <a:pt x="58" y="117"/>
                  </a:lnTo>
                  <a:lnTo>
                    <a:pt x="58" y="117"/>
                  </a:lnTo>
                  <a:lnTo>
                    <a:pt x="47" y="114"/>
                  </a:lnTo>
                  <a:lnTo>
                    <a:pt x="36" y="111"/>
                  </a:lnTo>
                  <a:lnTo>
                    <a:pt x="25" y="106"/>
                  </a:lnTo>
                  <a:lnTo>
                    <a:pt x="17" y="101"/>
                  </a:lnTo>
                  <a:lnTo>
                    <a:pt x="17" y="101"/>
                  </a:lnTo>
                  <a:lnTo>
                    <a:pt x="9" y="90"/>
                  </a:lnTo>
                  <a:lnTo>
                    <a:pt x="3" y="81"/>
                  </a:lnTo>
                  <a:lnTo>
                    <a:pt x="0" y="71"/>
                  </a:lnTo>
                  <a:lnTo>
                    <a:pt x="0" y="57"/>
                  </a:lnTo>
                  <a:lnTo>
                    <a:pt x="0" y="57"/>
                  </a:lnTo>
                  <a:lnTo>
                    <a:pt x="0" y="46"/>
                  </a:lnTo>
                  <a:lnTo>
                    <a:pt x="3" y="35"/>
                  </a:lnTo>
                  <a:lnTo>
                    <a:pt x="9" y="27"/>
                  </a:lnTo>
                  <a:lnTo>
                    <a:pt x="17" y="16"/>
                  </a:lnTo>
                  <a:lnTo>
                    <a:pt x="17" y="16"/>
                  </a:lnTo>
                  <a:lnTo>
                    <a:pt x="25" y="11"/>
                  </a:lnTo>
                  <a:lnTo>
                    <a:pt x="36" y="5"/>
                  </a:lnTo>
                  <a:lnTo>
                    <a:pt x="47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69" y="0"/>
                  </a:lnTo>
                  <a:lnTo>
                    <a:pt x="79" y="5"/>
                  </a:lnTo>
                  <a:lnTo>
                    <a:pt x="90" y="11"/>
                  </a:lnTo>
                  <a:lnTo>
                    <a:pt x="99" y="16"/>
                  </a:lnTo>
                  <a:lnTo>
                    <a:pt x="99" y="16"/>
                  </a:lnTo>
                  <a:lnTo>
                    <a:pt x="99" y="16"/>
                  </a:lnTo>
                  <a:close/>
                  <a:moveTo>
                    <a:pt x="93" y="22"/>
                  </a:moveTo>
                  <a:lnTo>
                    <a:pt x="93" y="22"/>
                  </a:lnTo>
                  <a:lnTo>
                    <a:pt x="85" y="16"/>
                  </a:lnTo>
                  <a:lnTo>
                    <a:pt x="77" y="11"/>
                  </a:lnTo>
                  <a:lnTo>
                    <a:pt x="69" y="8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47" y="8"/>
                  </a:lnTo>
                  <a:lnTo>
                    <a:pt x="39" y="11"/>
                  </a:lnTo>
                  <a:lnTo>
                    <a:pt x="30" y="16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17" y="30"/>
                  </a:lnTo>
                  <a:lnTo>
                    <a:pt x="11" y="38"/>
                  </a:lnTo>
                  <a:lnTo>
                    <a:pt x="9" y="49"/>
                  </a:lnTo>
                  <a:lnTo>
                    <a:pt x="9" y="57"/>
                  </a:lnTo>
                  <a:lnTo>
                    <a:pt x="9" y="57"/>
                  </a:lnTo>
                  <a:lnTo>
                    <a:pt x="9" y="68"/>
                  </a:lnTo>
                  <a:lnTo>
                    <a:pt x="11" y="79"/>
                  </a:lnTo>
                  <a:lnTo>
                    <a:pt x="17" y="87"/>
                  </a:lnTo>
                  <a:lnTo>
                    <a:pt x="22" y="95"/>
                  </a:lnTo>
                  <a:lnTo>
                    <a:pt x="22" y="95"/>
                  </a:lnTo>
                  <a:lnTo>
                    <a:pt x="30" y="101"/>
                  </a:lnTo>
                  <a:lnTo>
                    <a:pt x="39" y="106"/>
                  </a:lnTo>
                  <a:lnTo>
                    <a:pt x="47" y="109"/>
                  </a:lnTo>
                  <a:lnTo>
                    <a:pt x="58" y="109"/>
                  </a:lnTo>
                  <a:lnTo>
                    <a:pt x="58" y="109"/>
                  </a:lnTo>
                  <a:lnTo>
                    <a:pt x="69" y="109"/>
                  </a:lnTo>
                  <a:lnTo>
                    <a:pt x="77" y="106"/>
                  </a:lnTo>
                  <a:lnTo>
                    <a:pt x="85" y="101"/>
                  </a:lnTo>
                  <a:lnTo>
                    <a:pt x="93" y="95"/>
                  </a:lnTo>
                  <a:lnTo>
                    <a:pt x="93" y="95"/>
                  </a:lnTo>
                  <a:lnTo>
                    <a:pt x="101" y="87"/>
                  </a:lnTo>
                  <a:lnTo>
                    <a:pt x="104" y="79"/>
                  </a:lnTo>
                  <a:lnTo>
                    <a:pt x="107" y="68"/>
                  </a:lnTo>
                  <a:lnTo>
                    <a:pt x="109" y="57"/>
                  </a:lnTo>
                  <a:lnTo>
                    <a:pt x="109" y="57"/>
                  </a:lnTo>
                  <a:lnTo>
                    <a:pt x="107" y="49"/>
                  </a:lnTo>
                  <a:lnTo>
                    <a:pt x="104" y="38"/>
                  </a:lnTo>
                  <a:lnTo>
                    <a:pt x="101" y="30"/>
                  </a:lnTo>
                  <a:lnTo>
                    <a:pt x="93" y="22"/>
                  </a:lnTo>
                  <a:lnTo>
                    <a:pt x="93" y="22"/>
                  </a:lnTo>
                  <a:lnTo>
                    <a:pt x="93" y="22"/>
                  </a:lnTo>
                  <a:close/>
                  <a:moveTo>
                    <a:pt x="39" y="90"/>
                  </a:moveTo>
                  <a:lnTo>
                    <a:pt x="39" y="27"/>
                  </a:lnTo>
                  <a:lnTo>
                    <a:pt x="60" y="27"/>
                  </a:lnTo>
                  <a:lnTo>
                    <a:pt x="60" y="27"/>
                  </a:lnTo>
                  <a:lnTo>
                    <a:pt x="69" y="30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38"/>
                  </a:lnTo>
                  <a:lnTo>
                    <a:pt x="79" y="46"/>
                  </a:lnTo>
                  <a:lnTo>
                    <a:pt x="79" y="46"/>
                  </a:lnTo>
                  <a:lnTo>
                    <a:pt x="77" y="52"/>
                  </a:lnTo>
                  <a:lnTo>
                    <a:pt x="74" y="57"/>
                  </a:lnTo>
                  <a:lnTo>
                    <a:pt x="74" y="57"/>
                  </a:lnTo>
                  <a:lnTo>
                    <a:pt x="69" y="62"/>
                  </a:lnTo>
                  <a:lnTo>
                    <a:pt x="79" y="90"/>
                  </a:lnTo>
                  <a:lnTo>
                    <a:pt x="69" y="90"/>
                  </a:lnTo>
                  <a:lnTo>
                    <a:pt x="58" y="62"/>
                  </a:lnTo>
                  <a:lnTo>
                    <a:pt x="47" y="62"/>
                  </a:lnTo>
                  <a:lnTo>
                    <a:pt x="47" y="90"/>
                  </a:lnTo>
                  <a:lnTo>
                    <a:pt x="39" y="90"/>
                  </a:lnTo>
                  <a:lnTo>
                    <a:pt x="39" y="90"/>
                  </a:lnTo>
                  <a:close/>
                  <a:moveTo>
                    <a:pt x="69" y="46"/>
                  </a:moveTo>
                  <a:lnTo>
                    <a:pt x="69" y="46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0" y="35"/>
                  </a:lnTo>
                  <a:lnTo>
                    <a:pt x="47" y="35"/>
                  </a:lnTo>
                  <a:lnTo>
                    <a:pt x="47" y="46"/>
                  </a:lnTo>
                  <a:lnTo>
                    <a:pt x="47" y="54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6" y="52"/>
                  </a:lnTo>
                  <a:lnTo>
                    <a:pt x="66" y="52"/>
                  </a:lnTo>
                  <a:lnTo>
                    <a:pt x="69" y="46"/>
                  </a:lnTo>
                  <a:lnTo>
                    <a:pt x="69" y="46"/>
                  </a:lnTo>
                  <a:lnTo>
                    <a:pt x="69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</p:grpSp>
      <p:pic>
        <p:nvPicPr>
          <p:cNvPr id="46" name="Grafik 45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970" y="6604371"/>
            <a:ext cx="1107838" cy="163306"/>
          </a:xfrm>
          <a:prstGeom prst="rect">
            <a:avLst/>
          </a:prstGeom>
        </p:spPr>
      </p:pic>
      <p:sp>
        <p:nvSpPr>
          <p:cNvPr id="48" name="Rechteck 47"/>
          <p:cNvSpPr/>
          <p:nvPr userDrawn="1"/>
        </p:nvSpPr>
        <p:spPr bwMode="auto">
          <a:xfrm>
            <a:off x="0" y="344510"/>
            <a:ext cx="445477" cy="214290"/>
          </a:xfrm>
          <a:prstGeom prst="rect">
            <a:avLst/>
          </a:prstGeom>
          <a:gradFill>
            <a:gsLst>
              <a:gs pos="0">
                <a:srgbClr val="FF0000"/>
              </a:gs>
              <a:gs pos="100000">
                <a:srgbClr val="C00000"/>
              </a:gs>
            </a:gsLst>
            <a:lin ang="8100000" scaled="0"/>
          </a:gra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76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</p:sldLayoutIdLst>
  <p:transition>
    <p:strips dir="ru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100000"/>
        </a:lnSpc>
        <a:spcBef>
          <a:spcPct val="0"/>
        </a:spcBef>
        <a:spcAft>
          <a:spcPct val="0"/>
        </a:spcAft>
        <a:defRPr sz="2400" b="1">
          <a:solidFill>
            <a:srgbClr val="AA272F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271463" indent="-271463" algn="l" rtl="0" eaLnBrk="1" fontAlgn="base" hangingPunct="1">
        <a:spcBef>
          <a:spcPct val="40000"/>
        </a:spcBef>
        <a:spcAft>
          <a:spcPct val="0"/>
        </a:spcAft>
        <a:buClr>
          <a:srgbClr val="739600"/>
        </a:buClr>
        <a:buSzPct val="70000"/>
        <a:buFont typeface="Webdings" pitchFamily="18" charset="2"/>
        <a:buChar char="4"/>
        <a:tabLst>
          <a:tab pos="271463" algn="l"/>
          <a:tab pos="719138" algn="l"/>
          <a:tab pos="1077913" algn="l"/>
        </a:tabLst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268288" algn="l" rtl="0" eaLnBrk="1" fontAlgn="base" hangingPunct="1">
        <a:spcBef>
          <a:spcPct val="40000"/>
        </a:spcBef>
        <a:spcAft>
          <a:spcPct val="0"/>
        </a:spcAft>
        <a:buChar char="–"/>
        <a:tabLst>
          <a:tab pos="271463" algn="l"/>
          <a:tab pos="719138" algn="l"/>
          <a:tab pos="1077913" algn="l"/>
        </a:tabLst>
        <a:defRPr sz="2000">
          <a:solidFill>
            <a:schemeClr val="tx1"/>
          </a:solidFill>
          <a:latin typeface="+mn-lt"/>
        </a:defRPr>
      </a:lvl2pPr>
      <a:lvl3pPr marL="1077913" indent="-179388" algn="l" rtl="0" eaLnBrk="1" fontAlgn="base" hangingPunct="1">
        <a:spcBef>
          <a:spcPct val="40000"/>
        </a:spcBef>
        <a:spcAft>
          <a:spcPct val="0"/>
        </a:spcAft>
        <a:buChar char="•"/>
        <a:tabLst>
          <a:tab pos="271463" algn="l"/>
          <a:tab pos="719138" algn="l"/>
          <a:tab pos="1077913" algn="l"/>
        </a:tabLst>
        <a:defRPr>
          <a:solidFill>
            <a:schemeClr val="tx1"/>
          </a:solidFill>
          <a:latin typeface="+mn-lt"/>
        </a:defRPr>
      </a:lvl3pPr>
      <a:lvl4pPr marL="1989138" indent="-342900" algn="l" rtl="0" eaLnBrk="1" fontAlgn="base" hangingPunct="1">
        <a:spcBef>
          <a:spcPct val="40000"/>
        </a:spcBef>
        <a:spcAft>
          <a:spcPct val="0"/>
        </a:spcAft>
        <a:tabLst>
          <a:tab pos="271463" algn="l"/>
          <a:tab pos="719138" algn="l"/>
          <a:tab pos="1077913" algn="l"/>
        </a:tabLst>
        <a:defRPr b="1">
          <a:solidFill>
            <a:schemeClr val="tx1"/>
          </a:solidFill>
          <a:latin typeface="Hypatia Sans Pro" pitchFamily="34" charset="0"/>
        </a:defRPr>
      </a:lvl4pPr>
      <a:lvl5pPr marL="2549525" indent="-381000" algn="l" rtl="0" eaLnBrk="1" fontAlgn="base" hangingPunct="1">
        <a:spcBef>
          <a:spcPct val="20000"/>
        </a:spcBef>
        <a:spcAft>
          <a:spcPct val="0"/>
        </a:spcAft>
        <a:buChar char="»"/>
        <a:tabLst>
          <a:tab pos="271463" algn="l"/>
          <a:tab pos="719138" algn="l"/>
          <a:tab pos="1077913" algn="l"/>
        </a:tabLst>
        <a:defRPr sz="2000">
          <a:solidFill>
            <a:srgbClr val="000033"/>
          </a:solidFill>
          <a:latin typeface="Times New Roman" pitchFamily="18" charset="0"/>
        </a:defRPr>
      </a:lvl5pPr>
      <a:lvl6pPr marL="3006725" indent="-381000" algn="l" rtl="0" eaLnBrk="1" fontAlgn="base" hangingPunct="1">
        <a:spcBef>
          <a:spcPct val="20000"/>
        </a:spcBef>
        <a:spcAft>
          <a:spcPct val="0"/>
        </a:spcAft>
        <a:buChar char="»"/>
        <a:tabLst>
          <a:tab pos="271463" algn="l"/>
          <a:tab pos="719138" algn="l"/>
          <a:tab pos="1077913" algn="l"/>
        </a:tabLst>
        <a:defRPr sz="2000">
          <a:solidFill>
            <a:srgbClr val="000033"/>
          </a:solidFill>
          <a:latin typeface="Times New Roman" pitchFamily="18" charset="0"/>
        </a:defRPr>
      </a:lvl6pPr>
      <a:lvl7pPr marL="3463925" indent="-381000" algn="l" rtl="0" eaLnBrk="1" fontAlgn="base" hangingPunct="1">
        <a:spcBef>
          <a:spcPct val="20000"/>
        </a:spcBef>
        <a:spcAft>
          <a:spcPct val="0"/>
        </a:spcAft>
        <a:buChar char="»"/>
        <a:tabLst>
          <a:tab pos="271463" algn="l"/>
          <a:tab pos="719138" algn="l"/>
          <a:tab pos="1077913" algn="l"/>
        </a:tabLst>
        <a:defRPr sz="2000">
          <a:solidFill>
            <a:srgbClr val="000033"/>
          </a:solidFill>
          <a:latin typeface="Times New Roman" pitchFamily="18" charset="0"/>
        </a:defRPr>
      </a:lvl7pPr>
      <a:lvl8pPr marL="3921125" indent="-381000" algn="l" rtl="0" eaLnBrk="1" fontAlgn="base" hangingPunct="1">
        <a:spcBef>
          <a:spcPct val="20000"/>
        </a:spcBef>
        <a:spcAft>
          <a:spcPct val="0"/>
        </a:spcAft>
        <a:buChar char="»"/>
        <a:tabLst>
          <a:tab pos="271463" algn="l"/>
          <a:tab pos="719138" algn="l"/>
          <a:tab pos="1077913" algn="l"/>
        </a:tabLst>
        <a:defRPr sz="2000">
          <a:solidFill>
            <a:srgbClr val="000033"/>
          </a:solidFill>
          <a:latin typeface="Times New Roman" pitchFamily="18" charset="0"/>
        </a:defRPr>
      </a:lvl8pPr>
      <a:lvl9pPr marL="4378325" indent="-381000" algn="l" rtl="0" eaLnBrk="1" fontAlgn="base" hangingPunct="1">
        <a:spcBef>
          <a:spcPct val="20000"/>
        </a:spcBef>
        <a:spcAft>
          <a:spcPct val="0"/>
        </a:spcAft>
        <a:buChar char="»"/>
        <a:tabLst>
          <a:tab pos="271463" algn="l"/>
          <a:tab pos="719138" algn="l"/>
          <a:tab pos="1077913" algn="l"/>
        </a:tabLst>
        <a:defRPr sz="2000">
          <a:solidFill>
            <a:srgbClr val="000033"/>
          </a:solidFill>
          <a:latin typeface="Times New Roman" pitchFamily="18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61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sammlung-online.stadtmuseum.de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Untertitel 6"/>
          <p:cNvSpPr>
            <a:spLocks noGrp="1"/>
          </p:cNvSpPr>
          <p:nvPr>
            <p:ph type="subTitle" sz="quarter" idx="10"/>
          </p:nvPr>
        </p:nvSpPr>
        <p:spPr>
          <a:xfrm>
            <a:off x="8175155" y="27254"/>
            <a:ext cx="913428" cy="287337"/>
          </a:xfrm>
        </p:spPr>
        <p:txBody>
          <a:bodyPr/>
          <a:lstStyle/>
          <a:p>
            <a:r>
              <a:rPr lang="de-DE" dirty="0" smtClean="0"/>
              <a:t>16.09.2016</a:t>
            </a:r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ctrTitle" sz="quarter"/>
          </p:nvPr>
        </p:nvSpPr>
        <p:spPr>
          <a:xfrm>
            <a:off x="4288870" y="6511307"/>
            <a:ext cx="2244791" cy="346693"/>
          </a:xfrm>
        </p:spPr>
        <p:txBody>
          <a:bodyPr>
            <a:normAutofit/>
          </a:bodyPr>
          <a:lstStyle/>
          <a:p>
            <a:r>
              <a:rPr lang="de-DE" sz="1800" b="1" i="1" dirty="0" smtClean="0">
                <a:latin typeface="+mj-lt"/>
              </a:rPr>
              <a:t>EDV Tage </a:t>
            </a:r>
            <a:r>
              <a:rPr lang="de-DE" sz="1800" b="1" i="1" dirty="0" err="1" smtClean="0">
                <a:latin typeface="+mj-lt"/>
              </a:rPr>
              <a:t>Theuern</a:t>
            </a:r>
            <a:endParaRPr lang="de-DE" sz="1800" b="1" i="1" dirty="0">
              <a:latin typeface="+mj-lt"/>
            </a:endParaRPr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84909" y="3294853"/>
            <a:ext cx="8111836" cy="800739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de-DE" sz="5400" dirty="0"/>
              <a:t>Vom Museum ins </a:t>
            </a:r>
            <a:r>
              <a:rPr lang="de-DE" sz="5400" dirty="0" smtClean="0"/>
              <a:t>Internet</a:t>
            </a:r>
          </a:p>
        </p:txBody>
      </p:sp>
      <p:sp>
        <p:nvSpPr>
          <p:cNvPr id="9" name="Textplatzhalter 7"/>
          <p:cNvSpPr txBox="1">
            <a:spLocks/>
          </p:cNvSpPr>
          <p:nvPr/>
        </p:nvSpPr>
        <p:spPr bwMode="auto">
          <a:xfrm>
            <a:off x="520033" y="4600954"/>
            <a:ext cx="8111836" cy="1404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/>
          </a:bodyPr>
          <a:lstStyle>
            <a:lvl1pPr marL="0" indent="0" algn="l" rtl="0" eaLnBrk="1" fontAlgn="base" hangingPunct="1">
              <a:spcBef>
                <a:spcPct val="40000"/>
              </a:spcBef>
              <a:spcAft>
                <a:spcPct val="0"/>
              </a:spcAft>
              <a:buClr>
                <a:srgbClr val="739600"/>
              </a:buClr>
              <a:buSzPct val="70000"/>
              <a:buFont typeface="Webdings" pitchFamily="18" charset="2"/>
              <a:buNone/>
              <a:tabLst>
                <a:tab pos="271463" algn="l"/>
                <a:tab pos="719138" algn="l"/>
                <a:tab pos="1077913" algn="l"/>
              </a:tabLst>
              <a:defRPr sz="60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19138" indent="-268288" algn="l" rtl="0" eaLnBrk="1" fontAlgn="base" hangingPunct="1">
              <a:spcBef>
                <a:spcPct val="40000"/>
              </a:spcBef>
              <a:spcAft>
                <a:spcPct val="0"/>
              </a:spcAft>
              <a:buChar char="–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chemeClr val="tx1"/>
                </a:solidFill>
                <a:latin typeface="+mn-lt"/>
              </a:defRPr>
            </a:lvl2pPr>
            <a:lvl3pPr marL="1077913" indent="-179388" algn="l" rtl="0" eaLnBrk="1" fontAlgn="base" hangingPunct="1">
              <a:spcBef>
                <a:spcPct val="40000"/>
              </a:spcBef>
              <a:spcAft>
                <a:spcPct val="0"/>
              </a:spcAft>
              <a:buChar char="•"/>
              <a:tabLst>
                <a:tab pos="271463" algn="l"/>
                <a:tab pos="719138" algn="l"/>
                <a:tab pos="1077913" algn="l"/>
              </a:tabLst>
              <a:defRPr>
                <a:solidFill>
                  <a:schemeClr val="tx1"/>
                </a:solidFill>
                <a:latin typeface="+mn-lt"/>
              </a:defRPr>
            </a:lvl3pPr>
            <a:lvl4pPr marL="1989138" indent="-342900" algn="l" rtl="0" eaLnBrk="1" fontAlgn="base" hangingPunct="1">
              <a:spcBef>
                <a:spcPct val="40000"/>
              </a:spcBef>
              <a:spcAft>
                <a:spcPct val="0"/>
              </a:spcAft>
              <a:tabLst>
                <a:tab pos="271463" algn="l"/>
                <a:tab pos="719138" algn="l"/>
                <a:tab pos="1077913" algn="l"/>
              </a:tabLst>
              <a:defRPr b="1">
                <a:solidFill>
                  <a:schemeClr val="tx1"/>
                </a:solidFill>
                <a:latin typeface="Hypatia Sans Pro" pitchFamily="34" charset="0"/>
              </a:defRPr>
            </a:lvl4pPr>
            <a:lvl5pPr marL="25495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5pPr>
            <a:lvl6pPr marL="30067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6pPr>
            <a:lvl7pPr marL="34639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7pPr>
            <a:lvl8pPr marL="39211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8pPr>
            <a:lvl9pPr marL="43783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de-DE" sz="4000" kern="0" dirty="0" smtClean="0"/>
              <a:t>Die Präsentation visueller Medien mit </a:t>
            </a:r>
            <a:r>
              <a:rPr lang="de-DE" sz="4000" kern="0" dirty="0" err="1" smtClean="0"/>
              <a:t>robotron</a:t>
            </a:r>
            <a:r>
              <a:rPr lang="de-DE" sz="4000" kern="0" dirty="0" smtClean="0"/>
              <a:t>*</a:t>
            </a:r>
            <a:r>
              <a:rPr lang="de-DE" sz="4000" kern="0" dirty="0" err="1" smtClean="0"/>
              <a:t>Daphne@Web</a:t>
            </a:r>
            <a:endParaRPr lang="de-DE" sz="4000" kern="0" dirty="0"/>
          </a:p>
        </p:txBody>
      </p:sp>
    </p:spTree>
    <p:extLst>
      <p:ext uri="{BB962C8B-B14F-4D97-AF65-F5344CB8AC3E}">
        <p14:creationId xmlns:p14="http://schemas.microsoft.com/office/powerpoint/2010/main" val="4145021934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Präsentation im Internet</a:t>
            </a:r>
            <a:endParaRPr lang="de-DE" dirty="0"/>
          </a:p>
        </p:txBody>
      </p:sp>
      <p:sp>
        <p:nvSpPr>
          <p:cNvPr id="41" name="Inhaltsplatzhalter 3"/>
          <p:cNvSpPr txBox="1">
            <a:spLocks/>
          </p:cNvSpPr>
          <p:nvPr/>
        </p:nvSpPr>
        <p:spPr bwMode="auto">
          <a:xfrm>
            <a:off x="333857" y="734646"/>
            <a:ext cx="8889722" cy="555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 marL="271463" indent="-271463" algn="l" rtl="0" eaLnBrk="1" fontAlgn="base" hangingPunct="1">
              <a:spcBef>
                <a:spcPct val="40000"/>
              </a:spcBef>
              <a:spcAft>
                <a:spcPct val="0"/>
              </a:spcAft>
              <a:buClr>
                <a:srgbClr val="AA272F"/>
              </a:buClr>
              <a:buSzPct val="70000"/>
              <a:buFont typeface="Webdings" pitchFamily="18" charset="2"/>
              <a:buChar char="4"/>
              <a:tabLst>
                <a:tab pos="271463" algn="l"/>
                <a:tab pos="719138" algn="l"/>
                <a:tab pos="1077913" algn="l"/>
              </a:tabLst>
              <a:defRPr sz="2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19138" indent="-268288" algn="l" rtl="0" eaLnBrk="1" fontAlgn="base" hangingPunct="1">
              <a:spcBef>
                <a:spcPct val="40000"/>
              </a:spcBef>
              <a:spcAft>
                <a:spcPct val="0"/>
              </a:spcAft>
              <a:buChar char="–"/>
              <a:tabLst>
                <a:tab pos="271463" algn="l"/>
                <a:tab pos="719138" algn="l"/>
                <a:tab pos="1077913" algn="l"/>
              </a:tabLst>
              <a:defRPr sz="2000" b="0">
                <a:solidFill>
                  <a:schemeClr val="tx1"/>
                </a:solidFill>
                <a:latin typeface="+mn-lt"/>
              </a:defRPr>
            </a:lvl2pPr>
            <a:lvl3pPr marL="1077913" indent="-179388" algn="l" rtl="0" eaLnBrk="1" fontAlgn="base" hangingPunct="1">
              <a:spcBef>
                <a:spcPct val="40000"/>
              </a:spcBef>
              <a:spcAft>
                <a:spcPct val="0"/>
              </a:spcAft>
              <a:buChar char="•"/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chemeClr val="tx1"/>
                </a:solidFill>
                <a:latin typeface="+mn-lt"/>
              </a:defRPr>
            </a:lvl3pPr>
            <a:lvl4pPr marL="1989138" indent="-342900" algn="l" rtl="0" eaLnBrk="1" fontAlgn="base" hangingPunct="1">
              <a:spcBef>
                <a:spcPct val="40000"/>
              </a:spcBef>
              <a:spcAft>
                <a:spcPct val="0"/>
              </a:spcAft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chemeClr val="tx1"/>
                </a:solidFill>
                <a:latin typeface="+mn-lt"/>
              </a:defRPr>
            </a:lvl4pPr>
            <a:lvl5pPr marL="25495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rgbClr val="000033"/>
                </a:solidFill>
                <a:latin typeface="+mn-lt"/>
              </a:defRPr>
            </a:lvl5pPr>
            <a:lvl6pPr marL="30067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6pPr>
            <a:lvl7pPr marL="34639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7pPr>
            <a:lvl8pPr marL="39211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8pPr>
            <a:lvl9pPr marL="43783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de-DE" sz="3200" kern="0" dirty="0" smtClean="0"/>
              <a:t>Objekte und zugeordnete Medien werden im Internet dargestellt</a:t>
            </a:r>
          </a:p>
          <a:p>
            <a:pPr>
              <a:lnSpc>
                <a:spcPct val="100000"/>
              </a:lnSpc>
            </a:pPr>
            <a:r>
              <a:rPr lang="de-DE" sz="3200" kern="0" dirty="0" smtClean="0"/>
              <a:t>Erfassung erfolgt ausschließlich und vollständig in </a:t>
            </a:r>
            <a:r>
              <a:rPr lang="de-DE" sz="3200" i="1" kern="0" dirty="0" err="1" smtClean="0"/>
              <a:t>robotron</a:t>
            </a:r>
            <a:r>
              <a:rPr lang="de-DE" sz="3200" i="1" kern="0" dirty="0" smtClean="0"/>
              <a:t>*Daphne</a:t>
            </a:r>
          </a:p>
          <a:p>
            <a:pPr>
              <a:lnSpc>
                <a:spcPct val="100000"/>
              </a:lnSpc>
            </a:pPr>
            <a:r>
              <a:rPr lang="de-DE" sz="3200" kern="0" dirty="0" smtClean="0"/>
              <a:t>Keine zusätzlichen Tätigkeiten notwendig</a:t>
            </a:r>
          </a:p>
          <a:p>
            <a:pPr>
              <a:lnSpc>
                <a:spcPct val="100000"/>
              </a:lnSpc>
            </a:pPr>
            <a:r>
              <a:rPr lang="de-DE" sz="3200" kern="0" dirty="0" smtClean="0"/>
              <a:t>Motto: Set </a:t>
            </a:r>
            <a:r>
              <a:rPr lang="de-DE" sz="3200" kern="0" dirty="0" err="1" smtClean="0"/>
              <a:t>it</a:t>
            </a:r>
            <a:r>
              <a:rPr lang="de-DE" sz="3200" kern="0" dirty="0" smtClean="0"/>
              <a:t> </a:t>
            </a:r>
            <a:r>
              <a:rPr lang="de-DE" sz="3200" kern="0" dirty="0" err="1" smtClean="0"/>
              <a:t>and</a:t>
            </a:r>
            <a:r>
              <a:rPr lang="de-DE" sz="3200" kern="0" dirty="0" smtClean="0"/>
              <a:t> </a:t>
            </a:r>
            <a:r>
              <a:rPr lang="de-DE" sz="3200" kern="0" dirty="0" err="1" smtClean="0"/>
              <a:t>forget</a:t>
            </a:r>
            <a:r>
              <a:rPr lang="de-DE" sz="3200" kern="0" dirty="0" smtClean="0"/>
              <a:t> </a:t>
            </a:r>
            <a:r>
              <a:rPr lang="de-DE" sz="3200" kern="0" dirty="0" err="1" smtClean="0"/>
              <a:t>it</a:t>
            </a:r>
            <a:endParaRPr lang="de-DE" sz="3200" kern="0" dirty="0" smtClean="0"/>
          </a:p>
        </p:txBody>
      </p:sp>
    </p:spTree>
    <p:extLst>
      <p:ext uri="{BB962C8B-B14F-4D97-AF65-F5344CB8AC3E}">
        <p14:creationId xmlns:p14="http://schemas.microsoft.com/office/powerpoint/2010/main" val="4223188963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Internetfreigabe Objekt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28" y="782350"/>
            <a:ext cx="9008889" cy="4664652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 bwMode="auto">
          <a:xfrm>
            <a:off x="6123709" y="4911436"/>
            <a:ext cx="1489364" cy="692727"/>
          </a:xfrm>
          <a:prstGeom prst="ellipse">
            <a:avLst/>
          </a:prstGeom>
          <a:solidFill>
            <a:srgbClr val="AA272F">
              <a:alpha val="1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/>
          </a:p>
        </p:txBody>
      </p:sp>
      <p:sp>
        <p:nvSpPr>
          <p:cNvPr id="41" name="Inhaltsplatzhalter 3"/>
          <p:cNvSpPr txBox="1">
            <a:spLocks/>
          </p:cNvSpPr>
          <p:nvPr/>
        </p:nvSpPr>
        <p:spPr bwMode="auto">
          <a:xfrm>
            <a:off x="200995" y="5592190"/>
            <a:ext cx="8889722" cy="753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 marL="271463" indent="-271463" algn="l" rtl="0" eaLnBrk="1" fontAlgn="base" hangingPunct="1">
              <a:spcBef>
                <a:spcPct val="40000"/>
              </a:spcBef>
              <a:spcAft>
                <a:spcPct val="0"/>
              </a:spcAft>
              <a:buClr>
                <a:srgbClr val="AA272F"/>
              </a:buClr>
              <a:buSzPct val="70000"/>
              <a:buFont typeface="Webdings" pitchFamily="18" charset="2"/>
              <a:buChar char="4"/>
              <a:tabLst>
                <a:tab pos="271463" algn="l"/>
                <a:tab pos="719138" algn="l"/>
                <a:tab pos="1077913" algn="l"/>
              </a:tabLst>
              <a:defRPr sz="2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19138" indent="-268288" algn="l" rtl="0" eaLnBrk="1" fontAlgn="base" hangingPunct="1">
              <a:spcBef>
                <a:spcPct val="40000"/>
              </a:spcBef>
              <a:spcAft>
                <a:spcPct val="0"/>
              </a:spcAft>
              <a:buChar char="–"/>
              <a:tabLst>
                <a:tab pos="271463" algn="l"/>
                <a:tab pos="719138" algn="l"/>
                <a:tab pos="1077913" algn="l"/>
              </a:tabLst>
              <a:defRPr sz="2000" b="0">
                <a:solidFill>
                  <a:schemeClr val="tx1"/>
                </a:solidFill>
                <a:latin typeface="+mn-lt"/>
              </a:defRPr>
            </a:lvl2pPr>
            <a:lvl3pPr marL="1077913" indent="-179388" algn="l" rtl="0" eaLnBrk="1" fontAlgn="base" hangingPunct="1">
              <a:spcBef>
                <a:spcPct val="40000"/>
              </a:spcBef>
              <a:spcAft>
                <a:spcPct val="0"/>
              </a:spcAft>
              <a:buChar char="•"/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chemeClr val="tx1"/>
                </a:solidFill>
                <a:latin typeface="+mn-lt"/>
              </a:defRPr>
            </a:lvl3pPr>
            <a:lvl4pPr marL="1989138" indent="-342900" algn="l" rtl="0" eaLnBrk="1" fontAlgn="base" hangingPunct="1">
              <a:spcBef>
                <a:spcPct val="40000"/>
              </a:spcBef>
              <a:spcAft>
                <a:spcPct val="0"/>
              </a:spcAft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chemeClr val="tx1"/>
                </a:solidFill>
                <a:latin typeface="+mn-lt"/>
              </a:defRPr>
            </a:lvl4pPr>
            <a:lvl5pPr marL="25495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rgbClr val="000033"/>
                </a:solidFill>
                <a:latin typeface="+mn-lt"/>
              </a:defRPr>
            </a:lvl5pPr>
            <a:lvl6pPr marL="30067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6pPr>
            <a:lvl7pPr marL="34639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7pPr>
            <a:lvl8pPr marL="39211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8pPr>
            <a:lvl9pPr marL="43783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de-DE" kern="0" dirty="0" smtClean="0"/>
              <a:t>Automatische Freigabe des 1. Vorschaubilds</a:t>
            </a:r>
          </a:p>
        </p:txBody>
      </p:sp>
    </p:spTree>
    <p:extLst>
      <p:ext uri="{BB962C8B-B14F-4D97-AF65-F5344CB8AC3E}">
        <p14:creationId xmlns:p14="http://schemas.microsoft.com/office/powerpoint/2010/main" val="1020479562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Internetfreigabe Foto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17" y="736024"/>
            <a:ext cx="7872125" cy="5570956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 bwMode="auto">
          <a:xfrm>
            <a:off x="2062969" y="5777198"/>
            <a:ext cx="1489364" cy="692727"/>
          </a:xfrm>
          <a:prstGeom prst="ellipse">
            <a:avLst/>
          </a:prstGeom>
          <a:solidFill>
            <a:srgbClr val="AA272F">
              <a:alpha val="1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0066655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Internetkommentar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94" y="1142511"/>
            <a:ext cx="9001372" cy="4711211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 bwMode="auto">
          <a:xfrm>
            <a:off x="1789431" y="3979660"/>
            <a:ext cx="1489364" cy="692727"/>
          </a:xfrm>
          <a:prstGeom prst="ellipse">
            <a:avLst/>
          </a:prstGeom>
          <a:solidFill>
            <a:srgbClr val="AA272F">
              <a:alpha val="1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4637732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Gerade Verbindung mit Pfeil 67"/>
          <p:cNvCxnSpPr/>
          <p:nvPr/>
        </p:nvCxnSpPr>
        <p:spPr>
          <a:xfrm flipV="1">
            <a:off x="7867403" y="3126024"/>
            <a:ext cx="421574" cy="57126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Abgerundetes Rechteck 54"/>
          <p:cNvSpPr/>
          <p:nvPr/>
        </p:nvSpPr>
        <p:spPr bwMode="auto">
          <a:xfrm>
            <a:off x="5560740" y="851513"/>
            <a:ext cx="1730288" cy="1627586"/>
          </a:xfrm>
          <a:prstGeom prst="roundRect">
            <a:avLst>
              <a:gd name="adj" fmla="val 6226"/>
            </a:avLst>
          </a:prstGeom>
          <a:gradFill flip="none" rotWithShape="1">
            <a:gsLst>
              <a:gs pos="0">
                <a:srgbClr val="B3B3B3"/>
              </a:gs>
              <a:gs pos="100000">
                <a:srgbClr val="EAEAEA"/>
              </a:gs>
            </a:gsLst>
            <a:lin ang="5400000" scaled="1"/>
            <a:tileRect/>
          </a:gradFill>
          <a:ln w="19050">
            <a:solidFill>
              <a:srgbClr val="B3B3B3"/>
            </a:solidFill>
            <a:miter lim="800000"/>
            <a:headEnd/>
            <a:tailEnd/>
          </a:ln>
          <a:effectLst/>
        </p:spPr>
        <p:txBody>
          <a:bodyPr vert="horz" wrap="none" rtlCol="0" anchor="ctr"/>
          <a:lstStyle>
            <a:defPPr>
              <a:defRPr lang="en-US"/>
            </a:defPPr>
            <a:lvl1pPr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de-DE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50" name="Abgerundetes Rechteck 49"/>
          <p:cNvSpPr/>
          <p:nvPr/>
        </p:nvSpPr>
        <p:spPr bwMode="auto">
          <a:xfrm>
            <a:off x="5571428" y="3730370"/>
            <a:ext cx="2342289" cy="1798985"/>
          </a:xfrm>
          <a:prstGeom prst="roundRect">
            <a:avLst>
              <a:gd name="adj" fmla="val 6226"/>
            </a:avLst>
          </a:prstGeom>
          <a:gradFill flip="none" rotWithShape="1">
            <a:gsLst>
              <a:gs pos="0">
                <a:srgbClr val="C00000"/>
              </a:gs>
              <a:gs pos="100000">
                <a:srgbClr val="DA1F3D"/>
              </a:gs>
            </a:gsLst>
            <a:lin ang="5400000" scaled="1"/>
            <a:tileRect/>
          </a:gradFill>
          <a:ln w="19050">
            <a:solidFill>
              <a:srgbClr val="AA272F"/>
            </a:solidFill>
            <a:miter lim="800000"/>
            <a:headEnd/>
            <a:tailEnd/>
          </a:ln>
          <a:effectLst/>
        </p:spPr>
        <p:txBody>
          <a:bodyPr vert="horz" wrap="none" rtlCol="0" anchor="ctr"/>
          <a:lstStyle>
            <a:defPPr>
              <a:defRPr lang="en-US"/>
            </a:defPPr>
            <a:lvl1pPr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de-DE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8" name="Abgerundetes Rechteck 47"/>
          <p:cNvSpPr/>
          <p:nvPr/>
        </p:nvSpPr>
        <p:spPr bwMode="auto">
          <a:xfrm>
            <a:off x="2685731" y="3014589"/>
            <a:ext cx="1730288" cy="2515930"/>
          </a:xfrm>
          <a:prstGeom prst="roundRect">
            <a:avLst>
              <a:gd name="adj" fmla="val 6226"/>
            </a:avLst>
          </a:prstGeom>
          <a:gradFill flip="none" rotWithShape="1">
            <a:gsLst>
              <a:gs pos="0">
                <a:srgbClr val="B3B3B3"/>
              </a:gs>
              <a:gs pos="100000">
                <a:srgbClr val="EAEAEA"/>
              </a:gs>
            </a:gsLst>
            <a:lin ang="5400000" scaled="1"/>
            <a:tileRect/>
          </a:gradFill>
          <a:ln w="19050">
            <a:solidFill>
              <a:srgbClr val="B3B3B3"/>
            </a:solidFill>
            <a:miter lim="800000"/>
            <a:headEnd/>
            <a:tailEnd/>
          </a:ln>
          <a:effectLst/>
        </p:spPr>
        <p:txBody>
          <a:bodyPr vert="horz" wrap="none" rtlCol="0" anchor="ctr"/>
          <a:lstStyle>
            <a:defPPr>
              <a:defRPr lang="en-US"/>
            </a:defPPr>
            <a:lvl1pPr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de-DE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47" name="Abgerundetes Rechteck 46"/>
          <p:cNvSpPr/>
          <p:nvPr/>
        </p:nvSpPr>
        <p:spPr bwMode="auto">
          <a:xfrm>
            <a:off x="2672979" y="851513"/>
            <a:ext cx="1730288" cy="1627584"/>
          </a:xfrm>
          <a:prstGeom prst="roundRect">
            <a:avLst>
              <a:gd name="adj" fmla="val 6226"/>
            </a:avLst>
          </a:prstGeom>
          <a:gradFill flip="none" rotWithShape="1">
            <a:gsLst>
              <a:gs pos="0">
                <a:srgbClr val="B3B3B3"/>
              </a:gs>
              <a:gs pos="100000">
                <a:srgbClr val="EAEAEA"/>
              </a:gs>
            </a:gsLst>
            <a:lin ang="5400000" scaled="1"/>
            <a:tileRect/>
          </a:gradFill>
          <a:ln w="19050">
            <a:solidFill>
              <a:srgbClr val="B3B3B3"/>
            </a:solidFill>
            <a:miter lim="800000"/>
            <a:headEnd/>
            <a:tailEnd/>
          </a:ln>
          <a:effectLst/>
        </p:spPr>
        <p:txBody>
          <a:bodyPr vert="horz" wrap="none" rtlCol="0" anchor="ctr"/>
          <a:lstStyle>
            <a:defPPr>
              <a:defRPr lang="en-US"/>
            </a:defPPr>
            <a:lvl1pPr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lnSpc>
                <a:spcPct val="75000"/>
              </a:lnSpc>
              <a:spcBef>
                <a:spcPct val="50000"/>
              </a:spcBef>
              <a:spcAft>
                <a:spcPct val="30000"/>
              </a:spcAft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de-DE" sz="9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Schematischer Aufbau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70" y="1283872"/>
            <a:ext cx="870545" cy="684000"/>
          </a:xfrm>
          <a:prstGeom prst="rect">
            <a:avLst/>
          </a:prstGeom>
        </p:spPr>
      </p:pic>
      <p:sp>
        <p:nvSpPr>
          <p:cNvPr id="17" name="Textfeld 16"/>
          <p:cNvSpPr txBox="1"/>
          <p:nvPr/>
        </p:nvSpPr>
        <p:spPr>
          <a:xfrm>
            <a:off x="2672979" y="903700"/>
            <a:ext cx="1730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de-DE" sz="16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Datenbank Server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2672978" y="2160454"/>
            <a:ext cx="17302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Oracle</a:t>
            </a:r>
          </a:p>
        </p:txBody>
      </p:sp>
      <p:sp>
        <p:nvSpPr>
          <p:cNvPr id="20" name="Textfeld 19"/>
          <p:cNvSpPr txBox="1"/>
          <p:nvPr/>
        </p:nvSpPr>
        <p:spPr>
          <a:xfrm>
            <a:off x="2640797" y="3126024"/>
            <a:ext cx="18662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b="1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Applikationsserver</a:t>
            </a:r>
          </a:p>
        </p:txBody>
      </p:sp>
      <p:sp>
        <p:nvSpPr>
          <p:cNvPr id="21" name="Textfeld 20"/>
          <p:cNvSpPr txBox="1"/>
          <p:nvPr/>
        </p:nvSpPr>
        <p:spPr>
          <a:xfrm>
            <a:off x="2689376" y="4644361"/>
            <a:ext cx="173594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Imageserver (</a:t>
            </a:r>
            <a:r>
              <a:rPr lang="de-DE" sz="1200" dirty="0" err="1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Tomcat</a:t>
            </a:r>
            <a: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  <a:b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de-DE" sz="1200" dirty="0" err="1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Deployment</a:t>
            </a:r>
            <a: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 (</a:t>
            </a:r>
            <a:r>
              <a:rPr lang="de-DE" sz="1200" dirty="0" err="1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Tomcat</a:t>
            </a:r>
            <a: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  <a:b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IIP-Image </a:t>
            </a:r>
            <a:r>
              <a:rPr lang="de-DE" sz="1200" dirty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(</a:t>
            </a:r>
            <a: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Apache)</a:t>
            </a:r>
            <a:br>
              <a:rPr lang="de-DE" sz="12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de-DE" sz="1400" b="1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Replikation (Java</a:t>
            </a:r>
            <a:r>
              <a:rPr lang="de-DE" sz="1400" dirty="0" smtClean="0">
                <a:latin typeface="+mn-lt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9" name="Textfeld 28"/>
          <p:cNvSpPr txBox="1"/>
          <p:nvPr/>
        </p:nvSpPr>
        <p:spPr>
          <a:xfrm>
            <a:off x="5560740" y="948405"/>
            <a:ext cx="1730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Proxy</a:t>
            </a:r>
          </a:p>
        </p:txBody>
      </p:sp>
      <p:sp>
        <p:nvSpPr>
          <p:cNvPr id="33" name="Textfeld 32"/>
          <p:cNvSpPr txBox="1"/>
          <p:nvPr/>
        </p:nvSpPr>
        <p:spPr>
          <a:xfrm>
            <a:off x="3348253" y="5688347"/>
            <a:ext cx="1188530" cy="381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rgbClr val="AA272F"/>
                </a:solidFill>
                <a:latin typeface="+mn-lt"/>
              </a:rPr>
              <a:t>Intranet</a:t>
            </a:r>
          </a:p>
        </p:txBody>
      </p:sp>
      <p:sp>
        <p:nvSpPr>
          <p:cNvPr id="34" name="Textfeld 33"/>
          <p:cNvSpPr txBox="1"/>
          <p:nvPr/>
        </p:nvSpPr>
        <p:spPr>
          <a:xfrm>
            <a:off x="5488354" y="5688347"/>
            <a:ext cx="1197892" cy="381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>
                <a:solidFill>
                  <a:srgbClr val="AA272F"/>
                </a:solidFill>
                <a:latin typeface="+mn-lt"/>
              </a:rPr>
              <a:t>Internet</a:t>
            </a:r>
          </a:p>
        </p:txBody>
      </p:sp>
      <p:sp>
        <p:nvSpPr>
          <p:cNvPr id="36" name="Textfeld 35"/>
          <p:cNvSpPr txBox="1"/>
          <p:nvPr/>
        </p:nvSpPr>
        <p:spPr>
          <a:xfrm>
            <a:off x="5587711" y="3841548"/>
            <a:ext cx="232600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robotron</a:t>
            </a:r>
            <a:r>
              <a:rPr lang="de-DE" sz="14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de-DE" sz="14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Daphne</a:t>
            </a:r>
            <a:r>
              <a:rPr lang="de-DE" sz="1400" dirty="0" err="1">
                <a:solidFill>
                  <a:schemeClr val="bg1"/>
                </a:solidFill>
                <a:latin typeface="+mj-lt"/>
              </a:rPr>
              <a:t>@WEB</a:t>
            </a:r>
            <a:endParaRPr lang="de-DE" sz="1400" dirty="0" smtClean="0">
              <a:solidFill>
                <a:schemeClr val="bg1"/>
              </a:solidFill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7" name="Textfeld 36"/>
          <p:cNvSpPr txBox="1"/>
          <p:nvPr/>
        </p:nvSpPr>
        <p:spPr>
          <a:xfrm>
            <a:off x="5587711" y="5222635"/>
            <a:ext cx="2326006" cy="236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dirty="0" err="1" smtClean="0">
                <a:solidFill>
                  <a:schemeClr val="bg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Tomcat</a:t>
            </a:r>
            <a:r>
              <a:rPr lang="de-DE" sz="1200" dirty="0" smtClean="0">
                <a:solidFill>
                  <a:schemeClr val="bg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/MySQL</a:t>
            </a:r>
          </a:p>
        </p:txBody>
      </p:sp>
      <p:pic>
        <p:nvPicPr>
          <p:cNvPr id="46" name="Picture 3" descr="P:\Bereiche\Geschäftsleitung\Marketing\Marketing\GUI\_ICONS\icons\ICONS\__IconExperience_v5\iconex_v5\__IconExperience_v_collection\v_collection_png\256x256\plain\dat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300" y="1229641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420" y="3475654"/>
            <a:ext cx="1150328" cy="115032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657" y="4118659"/>
            <a:ext cx="1080000" cy="1080000"/>
          </a:xfrm>
          <a:prstGeom prst="rect">
            <a:avLst/>
          </a:prstGeom>
        </p:spPr>
      </p:pic>
      <p:pic>
        <p:nvPicPr>
          <p:cNvPr id="51" name="Grafik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70" y="2404844"/>
            <a:ext cx="870545" cy="684000"/>
          </a:xfrm>
          <a:prstGeom prst="rect">
            <a:avLst/>
          </a:prstGeom>
        </p:spPr>
      </p:pic>
      <p:cxnSp>
        <p:nvCxnSpPr>
          <p:cNvPr id="52" name="Gerade Verbindung mit Pfeil 51"/>
          <p:cNvCxnSpPr/>
          <p:nvPr/>
        </p:nvCxnSpPr>
        <p:spPr>
          <a:xfrm>
            <a:off x="1503184" y="2768090"/>
            <a:ext cx="1182546" cy="302171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/>
          <p:nvPr/>
        </p:nvCxnSpPr>
        <p:spPr>
          <a:xfrm flipV="1">
            <a:off x="5026637" y="668815"/>
            <a:ext cx="0" cy="3849746"/>
          </a:xfrm>
          <a:prstGeom prst="straightConnector1">
            <a:avLst/>
          </a:prstGeom>
          <a:ln w="28575">
            <a:solidFill>
              <a:srgbClr val="AA272F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 Verbindung mit Pfeil 53"/>
          <p:cNvCxnSpPr/>
          <p:nvPr/>
        </p:nvCxnSpPr>
        <p:spPr>
          <a:xfrm flipV="1">
            <a:off x="3512584" y="2479099"/>
            <a:ext cx="3161" cy="489720"/>
          </a:xfrm>
          <a:prstGeom prst="straightConnector1">
            <a:avLst/>
          </a:prstGeom>
          <a:ln w="50800">
            <a:solidFill>
              <a:srgbClr val="AA272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Grafik 5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879" y="1317816"/>
            <a:ext cx="900000" cy="900000"/>
          </a:xfrm>
          <a:prstGeom prst="rect">
            <a:avLst/>
          </a:prstGeom>
        </p:spPr>
      </p:pic>
      <p:cxnSp>
        <p:nvCxnSpPr>
          <p:cNvPr id="57" name="Gerade Verbindung mit Pfeil 56"/>
          <p:cNvCxnSpPr/>
          <p:nvPr/>
        </p:nvCxnSpPr>
        <p:spPr>
          <a:xfrm>
            <a:off x="4425320" y="1678729"/>
            <a:ext cx="1129825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mit Pfeil 60"/>
          <p:cNvCxnSpPr/>
          <p:nvPr/>
        </p:nvCxnSpPr>
        <p:spPr>
          <a:xfrm flipV="1">
            <a:off x="4425320" y="2437453"/>
            <a:ext cx="1142868" cy="6328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Gerade Verbindung mit Pfeil 62"/>
          <p:cNvCxnSpPr/>
          <p:nvPr/>
        </p:nvCxnSpPr>
        <p:spPr>
          <a:xfrm>
            <a:off x="7313120" y="1678729"/>
            <a:ext cx="606918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Grafik 7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258" y="1283872"/>
            <a:ext cx="870545" cy="684000"/>
          </a:xfrm>
          <a:prstGeom prst="rect">
            <a:avLst/>
          </a:prstGeom>
        </p:spPr>
      </p:pic>
      <p:pic>
        <p:nvPicPr>
          <p:cNvPr id="74" name="Grafik 7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258" y="2404844"/>
            <a:ext cx="870545" cy="684000"/>
          </a:xfrm>
          <a:prstGeom prst="rect">
            <a:avLst/>
          </a:prstGeom>
        </p:spPr>
      </p:pic>
      <p:pic>
        <p:nvPicPr>
          <p:cNvPr id="76" name="Grafik 7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24" y="4367558"/>
            <a:ext cx="1116000" cy="1116000"/>
          </a:xfrm>
          <a:prstGeom prst="rect">
            <a:avLst/>
          </a:prstGeom>
        </p:spPr>
      </p:pic>
      <p:cxnSp>
        <p:nvCxnSpPr>
          <p:cNvPr id="77" name="Gerade Verbindung mit Pfeil 76"/>
          <p:cNvCxnSpPr/>
          <p:nvPr/>
        </p:nvCxnSpPr>
        <p:spPr>
          <a:xfrm flipH="1">
            <a:off x="1520707" y="4912640"/>
            <a:ext cx="1152696" cy="8279"/>
          </a:xfrm>
          <a:prstGeom prst="straightConnector1">
            <a:avLst/>
          </a:prstGeom>
          <a:ln w="19050">
            <a:solidFill>
              <a:srgbClr val="AA272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feld 78"/>
          <p:cNvSpPr txBox="1"/>
          <p:nvPr/>
        </p:nvSpPr>
        <p:spPr>
          <a:xfrm>
            <a:off x="4303953" y="4539190"/>
            <a:ext cx="1388842" cy="323165"/>
          </a:xfrm>
          <a:prstGeom prst="rect">
            <a:avLst/>
          </a:prstGeom>
          <a:solidFill>
            <a:schemeClr val="accent2"/>
          </a:solidFill>
          <a:effectLst>
            <a:glow rad="800100">
              <a:schemeClr val="accent2">
                <a:satMod val="175000"/>
                <a:alpha val="73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de-DE" sz="2000" b="1" dirty="0" smtClean="0">
                <a:latin typeface="+mn-lt"/>
              </a:rPr>
              <a:t>Replikation</a:t>
            </a:r>
            <a:endParaRPr lang="de-DE" sz="1400" b="1" dirty="0" smtClean="0">
              <a:latin typeface="+mn-lt"/>
            </a:endParaRPr>
          </a:p>
        </p:txBody>
      </p:sp>
      <p:sp>
        <p:nvSpPr>
          <p:cNvPr id="82" name="Textfeld 81"/>
          <p:cNvSpPr txBox="1"/>
          <p:nvPr/>
        </p:nvSpPr>
        <p:spPr>
          <a:xfrm>
            <a:off x="308009" y="3993018"/>
            <a:ext cx="988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de-DE" sz="1600" b="1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Storage</a:t>
            </a:r>
          </a:p>
        </p:txBody>
      </p:sp>
      <p:sp>
        <p:nvSpPr>
          <p:cNvPr id="83" name="Textfeld 82"/>
          <p:cNvSpPr txBox="1"/>
          <p:nvPr/>
        </p:nvSpPr>
        <p:spPr>
          <a:xfrm>
            <a:off x="308009" y="5513248"/>
            <a:ext cx="1030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de-DE" sz="1600" dirty="0" smtClean="0"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Bildarchiv</a:t>
            </a:r>
          </a:p>
        </p:txBody>
      </p:sp>
      <p:cxnSp>
        <p:nvCxnSpPr>
          <p:cNvPr id="86" name="Gerade Verbindung mit Pfeil 85"/>
          <p:cNvCxnSpPr/>
          <p:nvPr/>
        </p:nvCxnSpPr>
        <p:spPr>
          <a:xfrm>
            <a:off x="1511300" y="1678729"/>
            <a:ext cx="1153563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 Verbindung mit Pfeil 87"/>
          <p:cNvCxnSpPr/>
          <p:nvPr/>
        </p:nvCxnSpPr>
        <p:spPr>
          <a:xfrm>
            <a:off x="4430915" y="4912640"/>
            <a:ext cx="1129825" cy="0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Gerade Verbindung mit Pfeil 89"/>
          <p:cNvCxnSpPr/>
          <p:nvPr/>
        </p:nvCxnSpPr>
        <p:spPr>
          <a:xfrm flipV="1">
            <a:off x="5026637" y="5059859"/>
            <a:ext cx="0" cy="960478"/>
          </a:xfrm>
          <a:prstGeom prst="straightConnector1">
            <a:avLst/>
          </a:prstGeom>
          <a:ln w="28575">
            <a:solidFill>
              <a:srgbClr val="AA272F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bgerundetes Rechteck 4"/>
          <p:cNvSpPr/>
          <p:nvPr/>
        </p:nvSpPr>
        <p:spPr bwMode="auto">
          <a:xfrm>
            <a:off x="132862" y="668815"/>
            <a:ext cx="2507935" cy="5599123"/>
          </a:xfrm>
          <a:prstGeom prst="roundRect">
            <a:avLst/>
          </a:prstGeom>
          <a:solidFill>
            <a:schemeClr val="tx2">
              <a:alpha val="78000"/>
            </a:schemeClr>
          </a:solidFill>
          <a:ln w="9525">
            <a:noFill/>
            <a:miter lim="800000"/>
            <a:headEnd/>
            <a:tailEnd/>
          </a:ln>
          <a:effectLst>
            <a:glow rad="12700">
              <a:schemeClr val="accent1">
                <a:alpha val="0"/>
              </a:schemeClr>
            </a:glow>
            <a:reflection endPos="0" dir="5400000" sy="-100000" algn="bl" rotWithShape="0"/>
          </a:effectLst>
        </p:spPr>
        <p:txBody>
          <a:bodyPr wrap="none" rtlCol="0" anchor="ctr"/>
          <a:lstStyle/>
          <a:p>
            <a:pPr algn="ctr"/>
            <a:endParaRPr lang="de-DE"/>
          </a:p>
        </p:txBody>
      </p:sp>
      <p:sp>
        <p:nvSpPr>
          <p:cNvPr id="40" name="Abgerundetes Rechteck 39"/>
          <p:cNvSpPr/>
          <p:nvPr/>
        </p:nvSpPr>
        <p:spPr bwMode="auto">
          <a:xfrm>
            <a:off x="5405782" y="668815"/>
            <a:ext cx="3610117" cy="2806840"/>
          </a:xfrm>
          <a:prstGeom prst="roundRect">
            <a:avLst/>
          </a:prstGeom>
          <a:solidFill>
            <a:schemeClr val="tx2">
              <a:alpha val="78000"/>
            </a:schemeClr>
          </a:solidFill>
          <a:ln w="9525">
            <a:noFill/>
            <a:miter lim="800000"/>
            <a:headEnd/>
            <a:tailEnd/>
          </a:ln>
          <a:effectLst>
            <a:glow rad="12700">
              <a:schemeClr val="accent1">
                <a:alpha val="0"/>
              </a:schemeClr>
            </a:glow>
            <a:reflection endPos="0" dir="5400000" sy="-100000" algn="bl" rotWithShape="0"/>
          </a:effectLst>
        </p:spPr>
        <p:txBody>
          <a:bodyPr wrap="none"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4570194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Replikation</a:t>
            </a:r>
            <a:endParaRPr lang="de-DE" dirty="0"/>
          </a:p>
        </p:txBody>
      </p:sp>
      <p:sp>
        <p:nvSpPr>
          <p:cNvPr id="5" name="Inhaltsplatzhalter 3"/>
          <p:cNvSpPr>
            <a:spLocks noGrp="1"/>
          </p:cNvSpPr>
          <p:nvPr>
            <p:ph idx="1"/>
          </p:nvPr>
        </p:nvSpPr>
        <p:spPr>
          <a:xfrm>
            <a:off x="623559" y="971550"/>
            <a:ext cx="8125585" cy="5200649"/>
          </a:xfrm>
        </p:spPr>
        <p:txBody>
          <a:bodyPr>
            <a:normAutofit lnSpcReduction="10000"/>
          </a:bodyPr>
          <a:lstStyle/>
          <a:p>
            <a:r>
              <a:rPr lang="de-DE" sz="2400" dirty="0" smtClean="0"/>
              <a:t>Welche Objekte?</a:t>
            </a:r>
          </a:p>
          <a:p>
            <a:pPr lvl="1"/>
            <a:r>
              <a:rPr lang="de-DE" dirty="0" smtClean="0"/>
              <a:t>Alle mit Internetfreigabe</a:t>
            </a:r>
          </a:p>
          <a:p>
            <a:r>
              <a:rPr lang="de-DE" sz="2400" dirty="0" smtClean="0"/>
              <a:t>Welche Fotos?</a:t>
            </a:r>
          </a:p>
          <a:p>
            <a:pPr lvl="1"/>
            <a:r>
              <a:rPr lang="de-DE" dirty="0" smtClean="0"/>
              <a:t>Alle mit Internetfreigabe, mindestens Vorschaubild 1</a:t>
            </a:r>
          </a:p>
          <a:p>
            <a:r>
              <a:rPr lang="de-DE" sz="2400" dirty="0" smtClean="0"/>
              <a:t>Welche Daten eines Objekts?</a:t>
            </a:r>
          </a:p>
          <a:p>
            <a:pPr lvl="1"/>
            <a:r>
              <a:rPr lang="de-DE" dirty="0" smtClean="0"/>
              <a:t>Kundenspezifisch, Standard umfasst</a:t>
            </a:r>
          </a:p>
          <a:p>
            <a:pPr lvl="2"/>
            <a:r>
              <a:rPr lang="de-DE" dirty="0" smtClean="0"/>
              <a:t>Titel, Personen, Ort/Zeit, </a:t>
            </a:r>
            <a:r>
              <a:rPr lang="de-DE" dirty="0" err="1" smtClean="0"/>
              <a:t>Inv</a:t>
            </a:r>
            <a:r>
              <a:rPr lang="de-DE" dirty="0" smtClean="0"/>
              <a:t>.-Nr., Material/Technik, Maße, </a:t>
            </a:r>
            <a:r>
              <a:rPr lang="de-DE" dirty="0" err="1" smtClean="0"/>
              <a:t>Objektbez</a:t>
            </a:r>
            <a:r>
              <a:rPr lang="de-DE" dirty="0" smtClean="0"/>
              <a:t>.</a:t>
            </a:r>
          </a:p>
          <a:p>
            <a:pPr lvl="1"/>
            <a:r>
              <a:rPr lang="de-DE" dirty="0" smtClean="0"/>
              <a:t>Internetkommentar</a:t>
            </a:r>
          </a:p>
          <a:p>
            <a:r>
              <a:rPr lang="de-DE" sz="2400" dirty="0" smtClean="0"/>
              <a:t>Wie oft wird repliziert?</a:t>
            </a:r>
          </a:p>
          <a:p>
            <a:pPr lvl="1"/>
            <a:r>
              <a:rPr lang="de-DE" dirty="0" smtClean="0"/>
              <a:t>Kundenspezifisch von 1 Minute bis x Minuten</a:t>
            </a:r>
          </a:p>
          <a:p>
            <a:r>
              <a:rPr lang="de-DE" sz="2400" dirty="0" smtClean="0"/>
              <a:t>Was wird repliziert?</a:t>
            </a:r>
          </a:p>
          <a:p>
            <a:pPr lvl="1"/>
            <a:r>
              <a:rPr lang="de-DE" dirty="0" smtClean="0"/>
              <a:t>Nur geänderte Daten werden übertragen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41294454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5"/>
          <p:cNvSpPr txBox="1">
            <a:spLocks/>
          </p:cNvSpPr>
          <p:nvPr/>
        </p:nvSpPr>
        <p:spPr bwMode="auto">
          <a:xfrm>
            <a:off x="682625" y="283082"/>
            <a:ext cx="5761038" cy="501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AA272F"/>
                </a:solidFill>
                <a:latin typeface="+mn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kern="0" dirty="0" err="1" smtClean="0"/>
              <a:t>Zoombare</a:t>
            </a:r>
            <a:r>
              <a:rPr lang="de-DE" kern="0" dirty="0" smtClean="0"/>
              <a:t> Fotos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2" y="784927"/>
            <a:ext cx="9072291" cy="5668409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599" y="927014"/>
            <a:ext cx="6221607" cy="509346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02" y="1371429"/>
            <a:ext cx="352483" cy="33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92665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Blätterbare Dokumente</a:t>
            </a:r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077249"/>
            <a:ext cx="8900553" cy="4298563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112" y="1700808"/>
            <a:ext cx="302434" cy="28803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027" y="712100"/>
            <a:ext cx="6961405" cy="570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86023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3D-Animationen</a:t>
            </a:r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075245"/>
            <a:ext cx="8911952" cy="392711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661877"/>
            <a:ext cx="394330" cy="36004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82" y="1340768"/>
            <a:ext cx="3422094" cy="4944191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11" y="1918090"/>
            <a:ext cx="3163455" cy="316871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767" y="1918090"/>
            <a:ext cx="3163456" cy="316871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511" y="1918090"/>
            <a:ext cx="3168710" cy="316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205695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Video-Streaming</a:t>
            </a:r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87" y="1155901"/>
            <a:ext cx="8974442" cy="363644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51" y="2052058"/>
            <a:ext cx="3761184" cy="2128453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754" y="1268760"/>
            <a:ext cx="7088113" cy="455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21418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Suchergebnisanzeige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125" y="679164"/>
            <a:ext cx="8111404" cy="574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69462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Objektansicht</a:t>
            </a:r>
            <a:endParaRPr lang="de-DE" dirty="0"/>
          </a:p>
        </p:txBody>
      </p:sp>
      <p:sp>
        <p:nvSpPr>
          <p:cNvPr id="3" name="Inhaltsplatzhalter 6"/>
          <p:cNvSpPr>
            <a:spLocks noGrp="1"/>
          </p:cNvSpPr>
          <p:nvPr>
            <p:ph idx="1"/>
          </p:nvPr>
        </p:nvSpPr>
        <p:spPr>
          <a:xfrm>
            <a:off x="179512" y="1196753"/>
            <a:ext cx="8856984" cy="360039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de-DE" sz="2400" dirty="0" smtClean="0"/>
              <a:t>https://</a:t>
            </a:r>
            <a:endParaRPr lang="de-DE" sz="24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685" y="741508"/>
            <a:ext cx="5880388" cy="562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64544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Sonderfunktion „</a:t>
            </a:r>
            <a:r>
              <a:rPr lang="de-DE" dirty="0" err="1" smtClean="0"/>
              <a:t>zoombare</a:t>
            </a:r>
            <a:r>
              <a:rPr lang="de-DE" dirty="0" smtClean="0"/>
              <a:t> Fotos“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61" y="679163"/>
            <a:ext cx="6867093" cy="579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43252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Anmerkungen - Feedback</a:t>
            </a:r>
            <a:endParaRPr lang="de-DE" dirty="0"/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12" y="776720"/>
            <a:ext cx="6328064" cy="4746048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25" y="3596603"/>
            <a:ext cx="8352559" cy="289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037282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200" i="1" dirty="0" err="1" smtClean="0">
                <a:latin typeface="+mj-lt"/>
              </a:rPr>
              <a:t>robotron</a:t>
            </a:r>
            <a:r>
              <a:rPr lang="de-DE" sz="2200" i="1" dirty="0" smtClean="0">
                <a:latin typeface="+mj-lt"/>
              </a:rPr>
              <a:t>*</a:t>
            </a:r>
            <a:r>
              <a:rPr lang="de-DE" sz="2200" i="1" dirty="0" err="1" smtClean="0">
                <a:latin typeface="+mj-lt"/>
              </a:rPr>
              <a:t>Daphne@WEB</a:t>
            </a:r>
            <a:r>
              <a:rPr lang="de-DE" sz="2200" dirty="0" smtClean="0">
                <a:latin typeface="+mj-lt"/>
              </a:rPr>
              <a:t> – Präsentation im Internet</a:t>
            </a:r>
            <a:endParaRPr lang="de-DE" sz="2200" dirty="0">
              <a:latin typeface="+mj-lt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>
          <a:xfrm>
            <a:off x="392043" y="1667121"/>
            <a:ext cx="2819296" cy="2016000"/>
          </a:xfrm>
        </p:spPr>
        <p:txBody>
          <a:bodyPr/>
          <a:lstStyle/>
          <a:p>
            <a:r>
              <a:rPr lang="de-DE" sz="2000" dirty="0"/>
              <a:t>Browserapplikation </a:t>
            </a:r>
            <a:r>
              <a:rPr lang="de-DE" sz="2000" dirty="0" smtClean="0"/>
              <a:t>auf </a:t>
            </a:r>
            <a:r>
              <a:rPr lang="de-DE" sz="2000" dirty="0"/>
              <a:t>der Basis </a:t>
            </a:r>
            <a:r>
              <a:rPr lang="de-DE" sz="2000" dirty="0" smtClean="0"/>
              <a:t>von HTML5</a:t>
            </a:r>
          </a:p>
          <a:p>
            <a:endParaRPr lang="de-DE" sz="2000" dirty="0" smtClean="0"/>
          </a:p>
          <a:p>
            <a:r>
              <a:rPr lang="de-DE" sz="2000" dirty="0" smtClean="0"/>
              <a:t>Keine Apps notwendig</a:t>
            </a:r>
            <a:endParaRPr lang="de-DE" sz="200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632" y="539298"/>
            <a:ext cx="6080370" cy="6076649"/>
          </a:xfrm>
          <a:prstGeom prst="rect">
            <a:avLst/>
          </a:prstGeom>
        </p:spPr>
      </p:pic>
      <p:sp>
        <p:nvSpPr>
          <p:cNvPr id="7" name="Inhaltsplatzhalter 3"/>
          <p:cNvSpPr txBox="1">
            <a:spLocks/>
          </p:cNvSpPr>
          <p:nvPr/>
        </p:nvSpPr>
        <p:spPr bwMode="auto">
          <a:xfrm>
            <a:off x="392043" y="3683121"/>
            <a:ext cx="6708775" cy="2303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normAutofit/>
          </a:bodyPr>
          <a:lstStyle>
            <a:lvl1pPr marL="271463" indent="-271463" algn="l" rtl="0" eaLnBrk="1" fontAlgn="base" hangingPunct="1">
              <a:spcBef>
                <a:spcPct val="40000"/>
              </a:spcBef>
              <a:spcAft>
                <a:spcPct val="0"/>
              </a:spcAft>
              <a:buClr>
                <a:srgbClr val="AA272F"/>
              </a:buClr>
              <a:buSzPct val="70000"/>
              <a:buFont typeface="Webdings" pitchFamily="18" charset="2"/>
              <a:buChar char="4"/>
              <a:tabLst>
                <a:tab pos="271463" algn="l"/>
                <a:tab pos="719138" algn="l"/>
                <a:tab pos="1077913" algn="l"/>
              </a:tabLst>
              <a:defRPr sz="22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19138" indent="-268288" algn="l" rtl="0" eaLnBrk="1" fontAlgn="base" hangingPunct="1">
              <a:spcBef>
                <a:spcPct val="40000"/>
              </a:spcBef>
              <a:spcAft>
                <a:spcPct val="0"/>
              </a:spcAft>
              <a:buChar char="–"/>
              <a:tabLst>
                <a:tab pos="271463" algn="l"/>
                <a:tab pos="719138" algn="l"/>
                <a:tab pos="1077913" algn="l"/>
              </a:tabLst>
              <a:defRPr sz="2000" b="0">
                <a:solidFill>
                  <a:schemeClr val="tx1"/>
                </a:solidFill>
                <a:latin typeface="+mn-lt"/>
              </a:defRPr>
            </a:lvl2pPr>
            <a:lvl3pPr marL="1077913" indent="-179388" algn="l" rtl="0" eaLnBrk="1" fontAlgn="base" hangingPunct="1">
              <a:spcBef>
                <a:spcPct val="40000"/>
              </a:spcBef>
              <a:spcAft>
                <a:spcPct val="0"/>
              </a:spcAft>
              <a:buChar char="•"/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chemeClr val="tx1"/>
                </a:solidFill>
                <a:latin typeface="+mn-lt"/>
              </a:defRPr>
            </a:lvl3pPr>
            <a:lvl4pPr marL="1989138" indent="-342900" algn="l" rtl="0" eaLnBrk="1" fontAlgn="base" hangingPunct="1">
              <a:spcBef>
                <a:spcPct val="40000"/>
              </a:spcBef>
              <a:spcAft>
                <a:spcPct val="0"/>
              </a:spcAft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chemeClr val="tx1"/>
                </a:solidFill>
                <a:latin typeface="+mn-lt"/>
              </a:defRPr>
            </a:lvl4pPr>
            <a:lvl5pPr marL="25495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1800" b="0">
                <a:solidFill>
                  <a:srgbClr val="000033"/>
                </a:solidFill>
                <a:latin typeface="+mn-lt"/>
              </a:defRPr>
            </a:lvl5pPr>
            <a:lvl6pPr marL="30067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6pPr>
            <a:lvl7pPr marL="34639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7pPr>
            <a:lvl8pPr marL="39211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8pPr>
            <a:lvl9pPr marL="4378325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tabLst>
                <a:tab pos="271463" algn="l"/>
                <a:tab pos="719138" algn="l"/>
                <a:tab pos="1077913" algn="l"/>
              </a:tabLst>
              <a:defRPr sz="2000">
                <a:solidFill>
                  <a:srgbClr val="000033"/>
                </a:solidFill>
                <a:latin typeface="Times New Roman" pitchFamily="18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de-DE" kern="0" dirty="0" smtClean="0"/>
              <a:t>Unterstützung von </a:t>
            </a:r>
            <a:r>
              <a:rPr lang="de-DE" kern="0" dirty="0" err="1" smtClean="0"/>
              <a:t>PC's</a:t>
            </a:r>
            <a:r>
              <a:rPr lang="de-DE" kern="0" dirty="0" smtClean="0"/>
              <a:t>,</a:t>
            </a:r>
            <a:br>
              <a:rPr lang="de-DE" kern="0" dirty="0" smtClean="0"/>
            </a:br>
            <a:r>
              <a:rPr lang="de-DE" kern="0" dirty="0" smtClean="0"/>
              <a:t>Notebooks, Tablets, Smartphones</a:t>
            </a:r>
          </a:p>
          <a:p>
            <a:pPr>
              <a:lnSpc>
                <a:spcPct val="100000"/>
              </a:lnSpc>
            </a:pPr>
            <a:endParaRPr lang="de-DE" kern="0" dirty="0" smtClean="0"/>
          </a:p>
          <a:p>
            <a:pPr>
              <a:lnSpc>
                <a:spcPct val="100000"/>
              </a:lnSpc>
            </a:pPr>
            <a:r>
              <a:rPr lang="de-DE" kern="0" dirty="0" smtClean="0"/>
              <a:t>Betriebssystemunabhängig (Windows, MacOS, Unix)</a:t>
            </a:r>
          </a:p>
        </p:txBody>
      </p:sp>
    </p:spTree>
    <p:extLst>
      <p:ext uri="{BB962C8B-B14F-4D97-AF65-F5344CB8AC3E}">
        <p14:creationId xmlns:p14="http://schemas.microsoft.com/office/powerpoint/2010/main" val="3047574623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Weitere Features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idx="1"/>
          </p:nvPr>
        </p:nvSpPr>
        <p:spPr>
          <a:xfrm>
            <a:off x="623559" y="971550"/>
            <a:ext cx="8125585" cy="5200649"/>
          </a:xfrm>
        </p:spPr>
        <p:txBody>
          <a:bodyPr>
            <a:normAutofit/>
          </a:bodyPr>
          <a:lstStyle/>
          <a:p>
            <a:r>
              <a:rPr lang="de-DE" sz="2400" dirty="0" smtClean="0"/>
              <a:t>Erweiterte Suche inkl. GND</a:t>
            </a:r>
          </a:p>
          <a:p>
            <a:r>
              <a:rPr lang="de-DE" sz="2400" dirty="0" smtClean="0"/>
              <a:t>Volltextsuche inkl. GND, Case-</a:t>
            </a:r>
            <a:r>
              <a:rPr lang="de-DE" sz="2400" dirty="0" err="1" smtClean="0"/>
              <a:t>insensitiv</a:t>
            </a:r>
            <a:r>
              <a:rPr lang="de-DE" sz="2400" dirty="0" smtClean="0"/>
              <a:t>, Akzent-tolerant</a:t>
            </a:r>
          </a:p>
          <a:p>
            <a:r>
              <a:rPr lang="de-DE" sz="2400" dirty="0" smtClean="0"/>
              <a:t>Vordefinierte Suchbedingungen (frei in Daphne definierbar)</a:t>
            </a:r>
          </a:p>
          <a:p>
            <a:r>
              <a:rPr lang="de-DE" sz="2400" dirty="0" smtClean="0"/>
              <a:t>Alle Zeichensätze und Sonderzeichen aus Daphne</a:t>
            </a:r>
          </a:p>
          <a:p>
            <a:r>
              <a:rPr lang="de-DE" sz="2400" dirty="0" smtClean="0"/>
              <a:t>Bestellung digitaler Vorlagen (Email)</a:t>
            </a:r>
          </a:p>
          <a:p>
            <a:r>
              <a:rPr lang="de-DE" sz="2400" dirty="0" smtClean="0"/>
              <a:t>Direktsprung durch Verwendung von </a:t>
            </a:r>
            <a:r>
              <a:rPr lang="de-DE" sz="2400" dirty="0" err="1" smtClean="0"/>
              <a:t>Permalinks</a:t>
            </a:r>
            <a:endParaRPr lang="de-DE" sz="2400" dirty="0" smtClean="0"/>
          </a:p>
          <a:p>
            <a:r>
              <a:rPr lang="de-DE" sz="2400" dirty="0" smtClean="0"/>
              <a:t>Umschaltbare Layouts (wenn gewünscht)</a:t>
            </a:r>
          </a:p>
          <a:p>
            <a:r>
              <a:rPr lang="de-DE" sz="2400" dirty="0" smtClean="0"/>
              <a:t>Einblendungen am Foto (wenn gewünscht)</a:t>
            </a:r>
          </a:p>
          <a:p>
            <a:r>
              <a:rPr lang="de-DE" sz="2400" dirty="0" err="1" smtClean="0"/>
              <a:t>Social</a:t>
            </a:r>
            <a:r>
              <a:rPr lang="de-DE" sz="2400" dirty="0" smtClean="0"/>
              <a:t> Media (</a:t>
            </a:r>
            <a:r>
              <a:rPr lang="de-DE" sz="2400" smtClean="0"/>
              <a:t>wenn gewünscht)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414769923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Geplante </a:t>
            </a:r>
            <a:r>
              <a:rPr lang="de-DE" dirty="0" smtClean="0"/>
              <a:t>Features (1)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idx="1"/>
          </p:nvPr>
        </p:nvSpPr>
        <p:spPr>
          <a:xfrm>
            <a:off x="623559" y="971550"/>
            <a:ext cx="8125585" cy="5200649"/>
          </a:xfrm>
        </p:spPr>
        <p:txBody>
          <a:bodyPr>
            <a:normAutofit/>
          </a:bodyPr>
          <a:lstStyle/>
          <a:p>
            <a:r>
              <a:rPr lang="de-DE" sz="2400" dirty="0" smtClean="0"/>
              <a:t>Web-Shop inkl. Warenkörbe und </a:t>
            </a:r>
            <a:r>
              <a:rPr lang="de-DE" sz="2400" dirty="0" smtClean="0"/>
              <a:t>Sammellisten</a:t>
            </a:r>
          </a:p>
          <a:p>
            <a:r>
              <a:rPr lang="de-DE" sz="2400" dirty="0" smtClean="0"/>
              <a:t>Nutzung als Audio/Video-Guide über QR-Codes</a:t>
            </a:r>
          </a:p>
          <a:p>
            <a:pPr lvl="1"/>
            <a:r>
              <a:rPr lang="de-DE" dirty="0" err="1" smtClean="0"/>
              <a:t>robotron</a:t>
            </a:r>
            <a:r>
              <a:rPr lang="de-DE" dirty="0" smtClean="0"/>
              <a:t>*Daphne erstellt diese QR-Codes</a:t>
            </a:r>
          </a:p>
          <a:p>
            <a:pPr lvl="1"/>
            <a:r>
              <a:rPr lang="de-DE" dirty="0" smtClean="0"/>
              <a:t>Scan öffnet Browser mit </a:t>
            </a:r>
            <a:r>
              <a:rPr lang="de-DE" dirty="0" err="1" smtClean="0"/>
              <a:t>robotron</a:t>
            </a:r>
            <a:r>
              <a:rPr lang="de-DE" dirty="0" smtClean="0"/>
              <a:t>*Daphne@WEB </a:t>
            </a:r>
          </a:p>
          <a:p>
            <a:pPr lvl="1"/>
            <a:r>
              <a:rPr lang="de-DE" dirty="0" smtClean="0"/>
              <a:t>Gescanntes Objekt ist selektiert und lässt weitere Aktionen zu</a:t>
            </a:r>
            <a:endParaRPr lang="de-DE" dirty="0" smtClean="0"/>
          </a:p>
          <a:p>
            <a:r>
              <a:rPr lang="de-DE" sz="2400" dirty="0" smtClean="0"/>
              <a:t>Nachträgliche </a:t>
            </a:r>
            <a:r>
              <a:rPr lang="de-DE" sz="2400" dirty="0" smtClean="0"/>
              <a:t>Filtermöglichkeiten</a:t>
            </a:r>
            <a:endParaRPr lang="de-DE" sz="2400" dirty="0" smtClean="0"/>
          </a:p>
          <a:p>
            <a:r>
              <a:rPr lang="de-DE" sz="2400" dirty="0" smtClean="0"/>
              <a:t>Anzeige von Objekten ohne Foto als </a:t>
            </a:r>
            <a:r>
              <a:rPr lang="de-DE" sz="2400" dirty="0" smtClean="0"/>
              <a:t>Liste</a:t>
            </a:r>
            <a:endParaRPr lang="de-DE" sz="2400" dirty="0" smtClean="0"/>
          </a:p>
        </p:txBody>
      </p:sp>
    </p:spTree>
    <p:extLst>
      <p:ext uri="{BB962C8B-B14F-4D97-AF65-F5344CB8AC3E}">
        <p14:creationId xmlns:p14="http://schemas.microsoft.com/office/powerpoint/2010/main" val="2401778876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5"/>
          <p:cNvSpPr>
            <a:spLocks noGrp="1"/>
          </p:cNvSpPr>
          <p:nvPr>
            <p:ph type="title"/>
          </p:nvPr>
        </p:nvSpPr>
        <p:spPr>
          <a:xfrm>
            <a:off x="682625" y="283082"/>
            <a:ext cx="5761038" cy="792163"/>
          </a:xfrm>
        </p:spPr>
        <p:txBody>
          <a:bodyPr/>
          <a:lstStyle/>
          <a:p>
            <a:r>
              <a:rPr lang="de-DE" dirty="0" smtClean="0"/>
              <a:t>Geplante </a:t>
            </a:r>
            <a:r>
              <a:rPr lang="de-DE" dirty="0" smtClean="0"/>
              <a:t>Features (2)</a:t>
            </a:r>
            <a:endParaRPr lang="de-DE" dirty="0"/>
          </a:p>
        </p:txBody>
      </p:sp>
      <p:sp>
        <p:nvSpPr>
          <p:cNvPr id="6" name="Inhaltsplatzhalter 3"/>
          <p:cNvSpPr>
            <a:spLocks noGrp="1"/>
          </p:cNvSpPr>
          <p:nvPr>
            <p:ph idx="1"/>
          </p:nvPr>
        </p:nvSpPr>
        <p:spPr>
          <a:xfrm>
            <a:off x="623559" y="971550"/>
            <a:ext cx="8125585" cy="5200649"/>
          </a:xfrm>
        </p:spPr>
        <p:txBody>
          <a:bodyPr>
            <a:normAutofit/>
          </a:bodyPr>
          <a:lstStyle/>
          <a:p>
            <a:r>
              <a:rPr lang="de-DE" sz="2400" dirty="0" smtClean="0"/>
              <a:t>Mehrsprachigkeit </a:t>
            </a:r>
            <a:r>
              <a:rPr lang="de-DE" sz="2400" dirty="0" smtClean="0"/>
              <a:t>(Oberfläche &amp; Daten)</a:t>
            </a:r>
          </a:p>
          <a:p>
            <a:pPr lvl="1"/>
            <a:r>
              <a:rPr lang="de-DE" dirty="0" smtClean="0"/>
              <a:t>Inhalte werden in Daphne am Objekt gepflegt</a:t>
            </a:r>
          </a:p>
          <a:p>
            <a:pPr lvl="1"/>
            <a:r>
              <a:rPr lang="de-DE" dirty="0" smtClean="0"/>
              <a:t>Redaktionsdaten werden einmal in der Redaktion übersetzt</a:t>
            </a:r>
          </a:p>
          <a:p>
            <a:pPr lvl="1"/>
            <a:r>
              <a:rPr lang="de-DE" dirty="0" smtClean="0"/>
              <a:t>Integration des AAT zur Übersetzung geplant</a:t>
            </a:r>
          </a:p>
          <a:p>
            <a:r>
              <a:rPr lang="de-DE" sz="2400" dirty="0" smtClean="0"/>
              <a:t>Variable Definition der erweiterten Suche</a:t>
            </a:r>
          </a:p>
          <a:p>
            <a:r>
              <a:rPr lang="de-DE" sz="2400" dirty="0" smtClean="0"/>
              <a:t>Mit Geo-Fähigkeit von Daphne auch Anzeigemöglichkeit in Daphne@WEB</a:t>
            </a:r>
          </a:p>
          <a:p>
            <a:r>
              <a:rPr lang="de-DE" sz="2400" dirty="0" smtClean="0"/>
              <a:t>Statistiken</a:t>
            </a:r>
          </a:p>
        </p:txBody>
      </p:sp>
    </p:spTree>
    <p:extLst>
      <p:ext uri="{BB962C8B-B14F-4D97-AF65-F5344CB8AC3E}">
        <p14:creationId xmlns:p14="http://schemas.microsoft.com/office/powerpoint/2010/main" val="658438016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392187" y="234461"/>
            <a:ext cx="4289228" cy="309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>
                <a:latin typeface="+mn-lt"/>
                <a:hlinkClick r:id="rId2"/>
              </a:rPr>
              <a:t>https://sammlung-online.stadtmuseum.de</a:t>
            </a:r>
            <a:endParaRPr lang="de-DE" sz="18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0458804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ster ÖV-Daphne">
  <a:themeElements>
    <a:clrScheme name="Robotron">
      <a:dk1>
        <a:srgbClr val="4D4D4D"/>
      </a:dk1>
      <a:lt1>
        <a:srgbClr val="FFFFFF"/>
      </a:lt1>
      <a:dk2>
        <a:srgbClr val="FFFFFF"/>
      </a:dk2>
      <a:lt2>
        <a:srgbClr val="FFFFFF"/>
      </a:lt2>
      <a:accent1>
        <a:srgbClr val="003366"/>
      </a:accent1>
      <a:accent2>
        <a:srgbClr val="C6D6E8"/>
      </a:accent2>
      <a:accent3>
        <a:srgbClr val="AA272F"/>
      </a:accent3>
      <a:accent4>
        <a:srgbClr val="E17000"/>
      </a:accent4>
      <a:accent5>
        <a:srgbClr val="739600"/>
      </a:accent5>
      <a:accent6>
        <a:srgbClr val="FFFFFF"/>
      </a:accent6>
      <a:hlink>
        <a:srgbClr val="FFFFFF"/>
      </a:hlink>
      <a:folHlink>
        <a:srgbClr val="FFFFFF"/>
      </a:folHlink>
    </a:clrScheme>
    <a:fontScheme name="Robotron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AA272F">
            <a:alpha val="10000"/>
          </a:srgbClr>
        </a:solidFill>
        <a:ln w="9525">
          <a:noFill/>
          <a:miter lim="800000"/>
          <a:headEnd/>
          <a:tailEnd/>
        </a:ln>
        <a:effectLst/>
      </a:spPr>
      <a:bodyPr wrap="none" rtlCol="0" anchor="ctr"/>
      <a:lstStyle>
        <a:defPPr algn="ctr">
          <a:defRPr/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75000"/>
          </a:lnSpc>
          <a:spcBef>
            <a:spcPct val="50000"/>
          </a:spcBef>
          <a:spcAft>
            <a:spcPct val="3000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400" dirty="0" smtClean="0">
            <a:latin typeface="+mn-lt"/>
          </a:defRPr>
        </a:defPPr>
      </a:lstStyle>
    </a:txDef>
  </a:objectDefaults>
  <a:extraClrSchemeLst>
    <a:extraClrScheme>
      <a:clrScheme name="PPT-Vorlage_1107_Industr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1107_Industri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-Vorlage_1107_Industri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1107_Industri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1107_Industri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1107_Industri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-Vorlage_1107_Industri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" id="{341B8C09-3E50-4576-90EE-9CF3A5C4F634}" vid="{D6C02E13-E9A4-4B43-80AD-4C8D80178295}"/>
    </a:ext>
  </a:ext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Deutsch (Deutschland)</Language>
    <Klassifizierung xmlns="df79ee46-607c-4d4a-86ed-3877e6ba710c">öffentlich</Klassifizierung>
    <TaxKeywordTaxHTField xmlns="df79ee46-607c-4d4a-86ed-3877e6ba710c">
      <Terms xmlns="http://schemas.microsoft.com/office/infopath/2007/PartnerControls"/>
    </TaxKeywordTaxHTField>
    <IconOverlay xmlns="http://schemas.microsoft.com/sharepoint/v4" xsi:nil="true"/>
    <Kunden_x0020_Robotron_x0020_DeutschlandenTaxHTField0 xmlns="df79ee46-607c-4d4a-86ed-3877e6ba710c">
      <Terms xmlns="http://schemas.microsoft.com/office/infopath/2007/PartnerControls">
        <TermInfo xmlns="http://schemas.microsoft.com/office/infopath/2007/PartnerControls">
          <TermName xmlns="http://schemas.microsoft.com/office/infopath/2007/PartnerControls">Robotron</TermName>
          <TermId xmlns="http://schemas.microsoft.com/office/infopath/2007/PartnerControls">452902b8-efeb-4aab-a7fc-f9ca42551f3f</TermId>
        </TermInfo>
      </Terms>
    </Kunden_x0020_Robotron_x0020_DeutschlandenTaxHTField0>
    <TaxCatchAll xmlns="df79ee46-607c-4d4a-86ed-3877e6ba710c">
      <Value>189</Value>
    </TaxCatchAll>
    <_dlc_DocId xmlns="df79ee46-607c-4d4a-86ed-3877e6ba710c">DOCID-19-8484</_dlc_DocId>
    <_dlc_DocIdUrl xmlns="df79ee46-607c-4d4a-86ed-3877e6ba710c">
      <Url>http://dms.robotron.de/_layouts/DocIdRedir.aspx?ID=DOCID-19-8484</Url>
      <Description>DOCID-19-8484</Description>
    </_dlc_DocIdUrl>
    <Doc-Version xmlns="df79ee46-607c-4d4a-86ed-3877e6ba710c" xsi:nil="true"/>
    <DocumentSetDescription xmlns="http://schemas.microsoft.com/sharepoint/v3" xsi:nil="true"/>
    <StartDate xmlns="http://schemas.microsoft.com/sharepoint/v3">2013-04-05T07:48:50+00:00</StartDat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Allgemeine Dokumentenvorlage" ma:contentTypeID="0x010100CBF40C9207132D469F0AF7C6A51D4ABC" ma:contentTypeVersion="20" ma:contentTypeDescription="Richtlinie / Grundlage für Formatierung aller Formulare und Vorlagen " ma:contentTypeScope="" ma:versionID="dc8849dc6cd0f3476c0ab15dbf6193b9">
  <xsd:schema xmlns:xsd="http://www.w3.org/2001/XMLSchema" xmlns:xs="http://www.w3.org/2001/XMLSchema" xmlns:p="http://schemas.microsoft.com/office/2006/metadata/properties" xmlns:ns1="http://schemas.microsoft.com/sharepoint/v3" xmlns:ns2="df79ee46-607c-4d4a-86ed-3877e6ba710c" xmlns:ns4="http://schemas.microsoft.com/sharepoint/v4" targetNamespace="http://schemas.microsoft.com/office/2006/metadata/properties" ma:root="true" ma:fieldsID="b2a994b7cebfb6c6454747d02d1aa6d1" ns1:_="" ns2:_="" ns4:_="">
    <xsd:import namespace="http://schemas.microsoft.com/sharepoint/v3"/>
    <xsd:import namespace="df79ee46-607c-4d4a-86ed-3877e6ba710c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-Version" minOccurs="0"/>
                <xsd:element ref="ns1:Language" minOccurs="0"/>
                <xsd:element ref="ns2:Klassifizierung" minOccurs="0"/>
                <xsd:element ref="ns2:TaxKeywordTaxHTField" minOccurs="0"/>
                <xsd:element ref="ns2:TaxCatchAll" minOccurs="0"/>
                <xsd:element ref="ns2:TaxCatchAllLabel" minOccurs="0"/>
                <xsd:element ref="ns4:IconOverlay" minOccurs="0"/>
                <xsd:element ref="ns2:Kunden_x0020_Robotron_x0020_DeutschlandenTaxHTField0" minOccurs="0"/>
                <xsd:element ref="ns1:DocumentSetDescription" minOccurs="0"/>
                <xsd:element ref="ns1:Start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13" nillable="true" ma:displayName="Sprache" ma:default="Deutsch (Deutschland)" ma:format="Dropdown" ma:internalName="Language" ma:readOnly="false">
      <xsd:simpleType>
        <xsd:union memberTypes="dms:Text">
          <xsd:simpleType>
            <xsd:restriction base="dms:Choice">
              <xsd:enumeration value="Deutsch (Deutschland)"/>
              <xsd:enumeration value="Englisch"/>
              <xsd:enumeration value="Französisch (Frankreich)"/>
            </xsd:restriction>
          </xsd:simpleType>
        </xsd:union>
      </xsd:simpleType>
    </xsd:element>
    <xsd:element name="DocumentSetDescription" ma:index="22" nillable="true" ma:displayName="Beschreibung" ma:description="Eine Beschreibung der Dokumentenmappe" ma:internalName="DocumentSetDescription" ma:readOnly="false">
      <xsd:simpleType>
        <xsd:restriction base="dms:Note"/>
      </xsd:simpleType>
    </xsd:element>
    <xsd:element name="StartDate" ma:index="23" nillable="true" ma:displayName="Anfangsdatum" ma:default="[today]" ma:format="DateOnly" ma:internalName="Start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79ee46-607c-4d4a-86ed-3877e6ba710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Wert der Dokument-ID" ma:description="Der Wert der diesem Element zugewiesenen Dokument-ID." ma:indexed="true" ma:internalName="_dlc_DocId" ma:readOnly="true">
      <xsd:simpleType>
        <xsd:restriction base="dms:Text"/>
      </xsd:simpleType>
    </xsd:element>
    <xsd:element name="_dlc_DocIdUrl" ma:index="9" nillable="true" ma:displayName="Dokument-ID" ma:description="Permanenter Hyperlink zu diesem Dok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Beständige ID" ma:description="ID beim Hinzufügen beibehalten." ma:hidden="true" ma:internalName="_dlc_DocIdPersistId" ma:readOnly="true">
      <xsd:simpleType>
        <xsd:restriction base="dms:Boolean"/>
      </xsd:simpleType>
    </xsd:element>
    <xsd:element name="Doc-Version" ma:index="12" nillable="true" ma:displayName="Doc-Version" ma:description="Eigene Documenten-Version, welche der Autor/-in verwaltet. Diese wird in Sharepoint angezeigt." ma:internalName="Doc_x002d_Version">
      <xsd:simpleType>
        <xsd:restriction base="dms:Text">
          <xsd:maxLength value="10"/>
        </xsd:restriction>
      </xsd:simpleType>
    </xsd:element>
    <xsd:element name="Klassifizierung" ma:index="14" nillable="true" ma:displayName="Klassifizierung" ma:default="intern" ma:format="Dropdown" ma:indexed="true" ma:internalName="Klassifizierung">
      <xsd:simpleType>
        <xsd:restriction base="dms:Choice">
          <xsd:enumeration value="intern"/>
          <xsd:enumeration value="öffentlich"/>
          <xsd:enumeration value="vertraulich"/>
          <xsd:enumeration value="geheim"/>
          <xsd:enumeration value="veraltet"/>
        </xsd:restriction>
      </xsd:simpleType>
    </xsd:element>
    <xsd:element name="TaxKeywordTaxHTField" ma:index="15" nillable="true" ma:taxonomy="true" ma:internalName="TaxKeywordTaxHTField" ma:taxonomyFieldName="TaxKeyword" ma:displayName="Unternehmensstichwörter" ma:readOnly="false" ma:fieldId="{23f27201-bee3-471e-b2e7-b64fd8b7ca38}" ma:taxonomyMulti="true" ma:sspId="f7a107ed-1047-4274-9ab4-eab6ffd47a25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6" nillable="true" ma:displayName="Taxonomiespalte &quot;Alle abfangen&quot;" ma:description="" ma:hidden="true" ma:list="{8402b1b4-074f-4347-a7c7-82d2da67e5eb}" ma:internalName="TaxCatchAll" ma:showField="CatchAllData" ma:web="df79ee46-607c-4d4a-86ed-3877e6ba71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7" nillable="true" ma:displayName="Taxonomiespalte &quot;Alle abfangen&quot;1" ma:description="" ma:hidden="true" ma:list="{8402b1b4-074f-4347-a7c7-82d2da67e5eb}" ma:internalName="TaxCatchAllLabel" ma:readOnly="true" ma:showField="CatchAllDataLabel" ma:web="df79ee46-607c-4d4a-86ed-3877e6ba71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Kunden_x0020_Robotron_x0020_DeutschlandenTaxHTField0" ma:index="21" ma:taxonomy="true" ma:internalName="Kunden_x0020_Robotron_x0020_DeutschlandenTaxHTField0" ma:taxonomyFieldName="Kunden_x0020_Robotron_x0020_Deutschlanden" ma:displayName="Kunden Robotron Deutschland" ma:indexed="true" ma:readOnly="false" ma:default="189;#Robotron|452902b8-efeb-4aab-a7fc-f9ca42551f3f" ma:fieldId="{425a6e4f-7337-40ff-87a4-a6e9d6cc62f6}" ma:sspId="bc62c75e-6c12-4982-b705-d3c9898fce06" ma:termSetId="9390332a-d709-4e78-84ce-375f9670bec1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9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626082-317A-4B2D-89C0-5A7219ADE6BB}">
  <ds:schemaRefs>
    <ds:schemaRef ds:uri="http://purl.org/dc/elements/1.1/"/>
    <ds:schemaRef ds:uri="http://schemas.microsoft.com/office/2006/documentManagement/types"/>
    <ds:schemaRef ds:uri="df79ee46-607c-4d4a-86ed-3877e6ba710c"/>
    <ds:schemaRef ds:uri="http://schemas.microsoft.com/office/infopath/2007/PartnerControls"/>
    <ds:schemaRef ds:uri="http://schemas.openxmlformats.org/package/2006/metadata/core-properties"/>
    <ds:schemaRef ds:uri="http://schemas.microsoft.com/sharepoint/v4"/>
    <ds:schemaRef ds:uri="http://purl.org/dc/terms/"/>
    <ds:schemaRef ds:uri="http://purl.org/dc/dcmitype/"/>
    <ds:schemaRef ds:uri="http://schemas.microsoft.com/sharepoint/v3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1B89DEC-99B4-4100-A906-7EB4F8E1CA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D0C05D-3B5B-4C9B-9515-7BE3B797FD46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A0522A76-8BE5-47C5-B42E-3B62578819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df79ee46-607c-4d4a-86ed-3877e6ba710c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Vorlage - Bereich ÖV - Daphne</Template>
  <TotalTime>0</TotalTime>
  <Words>322</Words>
  <Application>Microsoft Office PowerPoint</Application>
  <PresentationFormat>Bildschirmpräsentation (4:3)</PresentationFormat>
  <Paragraphs>82</Paragraphs>
  <Slides>20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7" baseType="lpstr">
      <vt:lpstr>Arial</vt:lpstr>
      <vt:lpstr>Calibri</vt:lpstr>
      <vt:lpstr>Hypatia Sans Pro</vt:lpstr>
      <vt:lpstr>Times New Roman</vt:lpstr>
      <vt:lpstr>Verdana</vt:lpstr>
      <vt:lpstr>Webdings</vt:lpstr>
      <vt:lpstr>Master ÖV-Daphne</vt:lpstr>
      <vt:lpstr>EDV Tage Theuern</vt:lpstr>
      <vt:lpstr>Präsentation im Internet</vt:lpstr>
      <vt:lpstr>Internetfreigabe Objekt</vt:lpstr>
      <vt:lpstr>Internetfreigabe Foto</vt:lpstr>
      <vt:lpstr>Internetkommentar</vt:lpstr>
      <vt:lpstr>Schematischer Aufbau</vt:lpstr>
      <vt:lpstr>Replikation</vt:lpstr>
      <vt:lpstr>PowerPoint-Präsentation</vt:lpstr>
      <vt:lpstr>Blätterbare Dokumente</vt:lpstr>
      <vt:lpstr>3D-Animationen</vt:lpstr>
      <vt:lpstr>Video-Streaming</vt:lpstr>
      <vt:lpstr>Suchergebnisanzeige</vt:lpstr>
      <vt:lpstr>Objektansicht</vt:lpstr>
      <vt:lpstr>Sonderfunktion „zoombare Fotos“</vt:lpstr>
      <vt:lpstr>Anmerkungen - Feedback</vt:lpstr>
      <vt:lpstr>robotron*Daphne@WEB – Präsentation im Internet</vt:lpstr>
      <vt:lpstr>Weitere Features</vt:lpstr>
      <vt:lpstr>Geplante Features (1)</vt:lpstr>
      <vt:lpstr>Geplante Features (2)</vt:lpstr>
      <vt:lpstr>PowerPoint-Präsentation</vt:lpstr>
    </vt:vector>
  </TitlesOfParts>
  <Company>Robotron Datenbank-Software GmbH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robotron*Daphne</dc:title>
  <dc:subject>Robotron Firmenpräsentation</dc:subject>
  <dc:creator>Achim Kempe</dc:creator>
  <cp:lastModifiedBy>Ulrich Servos</cp:lastModifiedBy>
  <cp:revision>153</cp:revision>
  <cp:lastPrinted>2001-08-24T07:50:53Z</cp:lastPrinted>
  <dcterms:created xsi:type="dcterms:W3CDTF">2015-04-10T08:00:47Z</dcterms:created>
  <dcterms:modified xsi:type="dcterms:W3CDTF">2016-09-15T14:43:21Z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0x010100CBF40C9207132D469F0AF7C6A51D4ABC</vt:lpwstr>
  </property>
  <property fmtid="{D5CDD505-2E9C-101B-9397-08002B2CF9AE}" pid="3" name="_dlc_DocIdItemGuid">
    <vt:lpwstr>2831dcb1-8b22-46eb-b02b-44e371d70cf4</vt:lpwstr>
  </property>
  <property fmtid="{D5CDD505-2E9C-101B-9397-08002B2CF9AE}" pid="4" name="TaxKeyword">
    <vt:lpwstr/>
  </property>
  <property fmtid="{D5CDD505-2E9C-101B-9397-08002B2CF9AE}" pid="5" name="Kunden Robotron Deutschlanden">
    <vt:lpwstr>189;#Robotron|452902b8-efeb-4aab-a7fc-f9ca42551f3f</vt:lpwstr>
  </property>
</Properties>
</file>